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9" r:id="rId4"/>
    <p:sldId id="260" r:id="rId5"/>
    <p:sldId id="262" r:id="rId6"/>
    <p:sldId id="263" r:id="rId7"/>
    <p:sldId id="265" r:id="rId8"/>
    <p:sldId id="266" r:id="rId9"/>
    <p:sldId id="267" r:id="rId10"/>
    <p:sldId id="268" r:id="rId11"/>
    <p:sldId id="264" r:id="rId12"/>
    <p:sldId id="273" r:id="rId13"/>
    <p:sldId id="269" r:id="rId14"/>
    <p:sldId id="274" r:id="rId15"/>
    <p:sldId id="275" r:id="rId16"/>
    <p:sldId id="276" r:id="rId17"/>
    <p:sldId id="278" r:id="rId18"/>
    <p:sldId id="279" r:id="rId19"/>
    <p:sldId id="280" r:id="rId20"/>
    <p:sldId id="281" r:id="rId21"/>
    <p:sldId id="282" r:id="rId22"/>
    <p:sldId id="283" r:id="rId23"/>
    <p:sldId id="271" r:id="rId24"/>
    <p:sldId id="270"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n Gupta" userId="3786c105ccd45930" providerId="LiveId" clId="{933B5611-A00D-4DA1-9460-EAA543EC5CAC}"/>
    <pc:docChg chg="undo custSel addSld delSld modSld sldOrd">
      <pc:chgData name="Aman Gupta" userId="3786c105ccd45930" providerId="LiveId" clId="{933B5611-A00D-4DA1-9460-EAA543EC5CAC}" dt="2020-11-12T05:13:16.941" v="11708" actId="20577"/>
      <pc:docMkLst>
        <pc:docMk/>
      </pc:docMkLst>
      <pc:sldChg chg="modSp mod">
        <pc:chgData name="Aman Gupta" userId="3786c105ccd45930" providerId="LiveId" clId="{933B5611-A00D-4DA1-9460-EAA543EC5CAC}" dt="2020-11-11T10:30:49.085" v="11376" actId="1076"/>
        <pc:sldMkLst>
          <pc:docMk/>
          <pc:sldMk cId="1499410804" sldId="256"/>
        </pc:sldMkLst>
        <pc:picChg chg="mod">
          <ac:chgData name="Aman Gupta" userId="3786c105ccd45930" providerId="LiveId" clId="{933B5611-A00D-4DA1-9460-EAA543EC5CAC}" dt="2020-11-11T10:30:49.085" v="11376" actId="1076"/>
          <ac:picMkLst>
            <pc:docMk/>
            <pc:sldMk cId="1499410804" sldId="256"/>
            <ac:picMk id="5" creationId="{5FAEA363-466F-4021-A7D5-A315D8A49F06}"/>
          </ac:picMkLst>
        </pc:picChg>
      </pc:sldChg>
      <pc:sldChg chg="modSp new mod ord">
        <pc:chgData name="Aman Gupta" userId="3786c105ccd45930" providerId="LiveId" clId="{933B5611-A00D-4DA1-9460-EAA543EC5CAC}" dt="2020-11-12T05:13:16.941" v="11708" actId="20577"/>
        <pc:sldMkLst>
          <pc:docMk/>
          <pc:sldMk cId="2323424545" sldId="257"/>
        </pc:sldMkLst>
        <pc:spChg chg="mod">
          <ac:chgData name="Aman Gupta" userId="3786c105ccd45930" providerId="LiveId" clId="{933B5611-A00D-4DA1-9460-EAA543EC5CAC}" dt="2020-11-01T14:53:01.909" v="20" actId="1076"/>
          <ac:spMkLst>
            <pc:docMk/>
            <pc:sldMk cId="2323424545" sldId="257"/>
            <ac:spMk id="2" creationId="{9277780E-E285-4134-83B4-0EDDC74CF8B8}"/>
          </ac:spMkLst>
        </pc:spChg>
        <pc:spChg chg="mod">
          <ac:chgData name="Aman Gupta" userId="3786c105ccd45930" providerId="LiveId" clId="{933B5611-A00D-4DA1-9460-EAA543EC5CAC}" dt="2020-11-12T05:13:16.941" v="11708" actId="20577"/>
          <ac:spMkLst>
            <pc:docMk/>
            <pc:sldMk cId="2323424545" sldId="257"/>
            <ac:spMk id="3" creationId="{3B8E36D0-9A4B-419E-BE1A-F955A04C89BF}"/>
          </ac:spMkLst>
        </pc:spChg>
      </pc:sldChg>
      <pc:sldChg chg="modSp new add del mod ord">
        <pc:chgData name="Aman Gupta" userId="3786c105ccd45930" providerId="LiveId" clId="{933B5611-A00D-4DA1-9460-EAA543EC5CAC}" dt="2020-11-12T05:12:23.413" v="11684" actId="2696"/>
        <pc:sldMkLst>
          <pc:docMk/>
          <pc:sldMk cId="3723219822" sldId="258"/>
        </pc:sldMkLst>
        <pc:spChg chg="mod">
          <ac:chgData name="Aman Gupta" userId="3786c105ccd45930" providerId="LiveId" clId="{933B5611-A00D-4DA1-9460-EAA543EC5CAC}" dt="2020-11-10T12:34:29.490" v="10849"/>
          <ac:spMkLst>
            <pc:docMk/>
            <pc:sldMk cId="3723219822" sldId="258"/>
            <ac:spMk id="2" creationId="{53FB090F-1FEE-4A7A-9540-7C940C27DF64}"/>
          </ac:spMkLst>
        </pc:spChg>
        <pc:spChg chg="mod">
          <ac:chgData name="Aman Gupta" userId="3786c105ccd45930" providerId="LiveId" clId="{933B5611-A00D-4DA1-9460-EAA543EC5CAC}" dt="2020-11-10T12:34:29.490" v="10849"/>
          <ac:spMkLst>
            <pc:docMk/>
            <pc:sldMk cId="3723219822" sldId="258"/>
            <ac:spMk id="3" creationId="{B6965672-46B1-4F24-B240-FBA85C9EE495}"/>
          </ac:spMkLst>
        </pc:spChg>
      </pc:sldChg>
      <pc:sldChg chg="addSp delSp modSp new add del mod">
        <pc:chgData name="Aman Gupta" userId="3786c105ccd45930" providerId="LiveId" clId="{933B5611-A00D-4DA1-9460-EAA543EC5CAC}" dt="2020-11-12T05:00:03.014" v="11598" actId="2696"/>
        <pc:sldMkLst>
          <pc:docMk/>
          <pc:sldMk cId="1831513977" sldId="259"/>
        </pc:sldMkLst>
        <pc:spChg chg="mod">
          <ac:chgData name="Aman Gupta" userId="3786c105ccd45930" providerId="LiveId" clId="{933B5611-A00D-4DA1-9460-EAA543EC5CAC}" dt="2020-11-02T10:05:57.624" v="634" actId="1076"/>
          <ac:spMkLst>
            <pc:docMk/>
            <pc:sldMk cId="1831513977" sldId="259"/>
            <ac:spMk id="2" creationId="{37CDB536-B0F2-4443-A61F-9043906165D2}"/>
          </ac:spMkLst>
        </pc:spChg>
        <pc:spChg chg="mod">
          <ac:chgData name="Aman Gupta" userId="3786c105ccd45930" providerId="LiveId" clId="{933B5611-A00D-4DA1-9460-EAA543EC5CAC}" dt="2020-11-02T10:45:29.033" v="1166" actId="20577"/>
          <ac:spMkLst>
            <pc:docMk/>
            <pc:sldMk cId="1831513977" sldId="259"/>
            <ac:spMk id="3" creationId="{60FA0E24-5226-428D-9E7A-DB4D08E7B6F4}"/>
          </ac:spMkLst>
        </pc:spChg>
        <pc:spChg chg="add del mod">
          <ac:chgData name="Aman Gupta" userId="3786c105ccd45930" providerId="LiveId" clId="{933B5611-A00D-4DA1-9460-EAA543EC5CAC}" dt="2020-11-06T03:15:44.654" v="3332" actId="21"/>
          <ac:spMkLst>
            <pc:docMk/>
            <pc:sldMk cId="1831513977" sldId="259"/>
            <ac:spMk id="7" creationId="{AD91A1D2-7096-42AB-B0B9-ACBFCDD2009E}"/>
          </ac:spMkLst>
        </pc:spChg>
        <pc:spChg chg="add mod">
          <ac:chgData name="Aman Gupta" userId="3786c105ccd45930" providerId="LiveId" clId="{933B5611-A00D-4DA1-9460-EAA543EC5CAC}" dt="2020-11-06T03:16:01.434" v="3334" actId="1076"/>
          <ac:spMkLst>
            <pc:docMk/>
            <pc:sldMk cId="1831513977" sldId="259"/>
            <ac:spMk id="9" creationId="{AB5DCFF7-023A-4BE6-960B-10638240798B}"/>
          </ac:spMkLst>
        </pc:spChg>
        <pc:spChg chg="add mod">
          <ac:chgData name="Aman Gupta" userId="3786c105ccd45930" providerId="LiveId" clId="{933B5611-A00D-4DA1-9460-EAA543EC5CAC}" dt="2020-11-06T03:16:41.113" v="3358" actId="1076"/>
          <ac:spMkLst>
            <pc:docMk/>
            <pc:sldMk cId="1831513977" sldId="259"/>
            <ac:spMk id="10" creationId="{CD2C3CBA-1E2E-4177-B2A0-F6F9220E6963}"/>
          </ac:spMkLst>
        </pc:spChg>
        <pc:picChg chg="add mod">
          <ac:chgData name="Aman Gupta" userId="3786c105ccd45930" providerId="LiveId" clId="{933B5611-A00D-4DA1-9460-EAA543EC5CAC}" dt="2020-11-06T03:15:21.522" v="3328" actId="1076"/>
          <ac:picMkLst>
            <pc:docMk/>
            <pc:sldMk cId="1831513977" sldId="259"/>
            <ac:picMk id="4" creationId="{06A57B5E-0793-43FD-AE04-A0D264B75FE4}"/>
          </ac:picMkLst>
        </pc:picChg>
        <pc:picChg chg="add mod">
          <ac:chgData name="Aman Gupta" userId="3786c105ccd45930" providerId="LiveId" clId="{933B5611-A00D-4DA1-9460-EAA543EC5CAC}" dt="2020-11-02T10:10:56.191" v="735" actId="1076"/>
          <ac:picMkLst>
            <pc:docMk/>
            <pc:sldMk cId="1831513977" sldId="259"/>
            <ac:picMk id="5" creationId="{BD8C1DF0-5827-4A4C-9BAD-B881099A2C33}"/>
          </ac:picMkLst>
        </pc:picChg>
      </pc:sldChg>
      <pc:sldChg chg="addSp delSp modSp new mod">
        <pc:chgData name="Aman Gupta" userId="3786c105ccd45930" providerId="LiveId" clId="{933B5611-A00D-4DA1-9460-EAA543EC5CAC}" dt="2020-11-06T13:25:41.959" v="4394" actId="1076"/>
        <pc:sldMkLst>
          <pc:docMk/>
          <pc:sldMk cId="4063256467" sldId="260"/>
        </pc:sldMkLst>
        <pc:spChg chg="add mod">
          <ac:chgData name="Aman Gupta" userId="3786c105ccd45930" providerId="LiveId" clId="{933B5611-A00D-4DA1-9460-EAA543EC5CAC}" dt="2020-11-05T05:24:58.597" v="2827" actId="1076"/>
          <ac:spMkLst>
            <pc:docMk/>
            <pc:sldMk cId="4063256467" sldId="260"/>
            <ac:spMk id="2" creationId="{82579A5B-E8C3-4DF2-94CA-085895FC11F6}"/>
          </ac:spMkLst>
        </pc:spChg>
        <pc:spChg chg="del mod">
          <ac:chgData name="Aman Gupta" userId="3786c105ccd45930" providerId="LiveId" clId="{933B5611-A00D-4DA1-9460-EAA543EC5CAC}" dt="2020-11-02T10:03:38.222" v="579" actId="21"/>
          <ac:spMkLst>
            <pc:docMk/>
            <pc:sldMk cId="4063256467" sldId="260"/>
            <ac:spMk id="2" creationId="{AC4DA948-F763-4C48-B10E-3ED5C7B41D55}"/>
          </ac:spMkLst>
        </pc:spChg>
        <pc:spChg chg="mod">
          <ac:chgData name="Aman Gupta" userId="3786c105ccd45930" providerId="LiveId" clId="{933B5611-A00D-4DA1-9460-EAA543EC5CAC}" dt="2020-11-02T10:21:39.008" v="1033" actId="20577"/>
          <ac:spMkLst>
            <pc:docMk/>
            <pc:sldMk cId="4063256467" sldId="260"/>
            <ac:spMk id="3" creationId="{02A455BB-E752-4811-A972-C415B1BBEE6F}"/>
          </ac:spMkLst>
        </pc:spChg>
        <pc:spChg chg="add mod">
          <ac:chgData name="Aman Gupta" userId="3786c105ccd45930" providerId="LiveId" clId="{933B5611-A00D-4DA1-9460-EAA543EC5CAC}" dt="2020-11-06T13:25:41.959" v="4394" actId="1076"/>
          <ac:spMkLst>
            <pc:docMk/>
            <pc:sldMk cId="4063256467" sldId="260"/>
            <ac:spMk id="10" creationId="{0369E722-082B-47AD-8651-41A3AAAF1234}"/>
          </ac:spMkLst>
        </pc:spChg>
        <pc:picChg chg="add mod">
          <ac:chgData name="Aman Gupta" userId="3786c105ccd45930" providerId="LiveId" clId="{933B5611-A00D-4DA1-9460-EAA543EC5CAC}" dt="2020-11-06T13:25:36.875" v="4393" actId="1076"/>
          <ac:picMkLst>
            <pc:docMk/>
            <pc:sldMk cId="4063256467" sldId="260"/>
            <ac:picMk id="4" creationId="{8A30FA6D-C9C5-4B46-A837-58CBB63E4D76}"/>
          </ac:picMkLst>
        </pc:picChg>
        <pc:picChg chg="add mod modCrop">
          <ac:chgData name="Aman Gupta" userId="3786c105ccd45930" providerId="LiveId" clId="{933B5611-A00D-4DA1-9460-EAA543EC5CAC}" dt="2020-11-06T13:25:26.071" v="4390" actId="1076"/>
          <ac:picMkLst>
            <pc:docMk/>
            <pc:sldMk cId="4063256467" sldId="260"/>
            <ac:picMk id="5" creationId="{184B9300-DF30-4D0D-B2A7-4464EA551679}"/>
          </ac:picMkLst>
        </pc:picChg>
        <pc:picChg chg="add mod">
          <ac:chgData name="Aman Gupta" userId="3786c105ccd45930" providerId="LiveId" clId="{933B5611-A00D-4DA1-9460-EAA543EC5CAC}" dt="2020-11-06T13:25:33.888" v="4392" actId="1076"/>
          <ac:picMkLst>
            <pc:docMk/>
            <pc:sldMk cId="4063256467" sldId="260"/>
            <ac:picMk id="7" creationId="{B54061BD-0773-469A-95E2-03DDB58E1B47}"/>
          </ac:picMkLst>
        </pc:picChg>
        <pc:picChg chg="add mod modCrop">
          <ac:chgData name="Aman Gupta" userId="3786c105ccd45930" providerId="LiveId" clId="{933B5611-A00D-4DA1-9460-EAA543EC5CAC}" dt="2020-11-06T13:25:30.087" v="4391" actId="1076"/>
          <ac:picMkLst>
            <pc:docMk/>
            <pc:sldMk cId="4063256467" sldId="260"/>
            <ac:picMk id="9" creationId="{6DF182E4-15AC-4DAF-A43C-D85FEE2D3B4E}"/>
          </ac:picMkLst>
        </pc:picChg>
      </pc:sldChg>
      <pc:sldChg chg="addSp delSp modSp new del mod">
        <pc:chgData name="Aman Gupta" userId="3786c105ccd45930" providerId="LiveId" clId="{933B5611-A00D-4DA1-9460-EAA543EC5CAC}" dt="2020-11-11T03:46:09.811" v="11257" actId="2696"/>
        <pc:sldMkLst>
          <pc:docMk/>
          <pc:sldMk cId="1382789771" sldId="261"/>
        </pc:sldMkLst>
        <pc:spChg chg="del mod">
          <ac:chgData name="Aman Gupta" userId="3786c105ccd45930" providerId="LiveId" clId="{933B5611-A00D-4DA1-9460-EAA543EC5CAC}" dt="2020-11-02T10:21:53.367" v="1035" actId="21"/>
          <ac:spMkLst>
            <pc:docMk/>
            <pc:sldMk cId="1382789771" sldId="261"/>
            <ac:spMk id="2" creationId="{54B244AA-CBF2-4D3C-B097-C37F9264F5A0}"/>
          </ac:spMkLst>
        </pc:spChg>
        <pc:spChg chg="mod">
          <ac:chgData name="Aman Gupta" userId="3786c105ccd45930" providerId="LiveId" clId="{933B5611-A00D-4DA1-9460-EAA543EC5CAC}" dt="2020-11-02T10:59:31.790" v="1294" actId="20577"/>
          <ac:spMkLst>
            <pc:docMk/>
            <pc:sldMk cId="1382789771" sldId="261"/>
            <ac:spMk id="3" creationId="{C7C7AEFF-8AD0-45F1-887D-8F6B17BD871D}"/>
          </ac:spMkLst>
        </pc:spChg>
        <pc:spChg chg="add del mod">
          <ac:chgData name="Aman Gupta" userId="3786c105ccd45930" providerId="LiveId" clId="{933B5611-A00D-4DA1-9460-EAA543EC5CAC}" dt="2020-11-02T10:47:05.756" v="1255"/>
          <ac:spMkLst>
            <pc:docMk/>
            <pc:sldMk cId="1382789771" sldId="261"/>
            <ac:spMk id="4" creationId="{B13B623A-D56F-47FE-8B49-8C80E7866BD3}"/>
          </ac:spMkLst>
        </pc:spChg>
        <pc:picChg chg="add mod">
          <ac:chgData name="Aman Gupta" userId="3786c105ccd45930" providerId="LiveId" clId="{933B5611-A00D-4DA1-9460-EAA543EC5CAC}" dt="2020-11-04T17:44:32.385" v="2715" actId="1076"/>
          <ac:picMkLst>
            <pc:docMk/>
            <pc:sldMk cId="1382789771" sldId="261"/>
            <ac:picMk id="6" creationId="{5DA1EA88-FBA7-4D7B-9508-B82417ED046C}"/>
          </ac:picMkLst>
        </pc:picChg>
      </pc:sldChg>
      <pc:sldChg chg="addSp delSp modSp new mod">
        <pc:chgData name="Aman Gupta" userId="3786c105ccd45930" providerId="LiveId" clId="{933B5611-A00D-4DA1-9460-EAA543EC5CAC}" dt="2020-11-12T02:17:59.297" v="11426" actId="20577"/>
        <pc:sldMkLst>
          <pc:docMk/>
          <pc:sldMk cId="1787609661" sldId="262"/>
        </pc:sldMkLst>
        <pc:spChg chg="mod">
          <ac:chgData name="Aman Gupta" userId="3786c105ccd45930" providerId="LiveId" clId="{933B5611-A00D-4DA1-9460-EAA543EC5CAC}" dt="2020-11-12T02:17:59.297" v="11426" actId="20577"/>
          <ac:spMkLst>
            <pc:docMk/>
            <pc:sldMk cId="1787609661" sldId="262"/>
            <ac:spMk id="2" creationId="{7EBAE202-8B39-493C-8FFA-EC2E83EBE452}"/>
          </ac:spMkLst>
        </pc:spChg>
        <pc:spChg chg="mod">
          <ac:chgData name="Aman Gupta" userId="3786c105ccd45930" providerId="LiveId" clId="{933B5611-A00D-4DA1-9460-EAA543EC5CAC}" dt="2020-11-11T03:44:07.797" v="11147" actId="20577"/>
          <ac:spMkLst>
            <pc:docMk/>
            <pc:sldMk cId="1787609661" sldId="262"/>
            <ac:spMk id="3" creationId="{4E1434E1-1E69-4D39-9632-90957F780805}"/>
          </ac:spMkLst>
        </pc:spChg>
        <pc:spChg chg="add mod">
          <ac:chgData name="Aman Gupta" userId="3786c105ccd45930" providerId="LiveId" clId="{933B5611-A00D-4DA1-9460-EAA543EC5CAC}" dt="2020-11-11T03:45:53.220" v="11255" actId="1076"/>
          <ac:spMkLst>
            <pc:docMk/>
            <pc:sldMk cId="1787609661" sldId="262"/>
            <ac:spMk id="6" creationId="{D9411DFB-4916-403B-B9DD-6AC45E845787}"/>
          </ac:spMkLst>
        </pc:spChg>
        <pc:spChg chg="add del mod">
          <ac:chgData name="Aman Gupta" userId="3786c105ccd45930" providerId="LiveId" clId="{933B5611-A00D-4DA1-9460-EAA543EC5CAC}" dt="2020-11-04T04:45:09.848" v="1488"/>
          <ac:spMkLst>
            <pc:docMk/>
            <pc:sldMk cId="1787609661" sldId="262"/>
            <ac:spMk id="7" creationId="{B228172A-966B-407F-8E1A-842E1F16F208}"/>
          </ac:spMkLst>
        </pc:spChg>
        <pc:spChg chg="add mod">
          <ac:chgData name="Aman Gupta" userId="3786c105ccd45930" providerId="LiveId" clId="{933B5611-A00D-4DA1-9460-EAA543EC5CAC}" dt="2020-11-11T03:45:56.323" v="11256" actId="1076"/>
          <ac:spMkLst>
            <pc:docMk/>
            <pc:sldMk cId="1787609661" sldId="262"/>
            <ac:spMk id="8" creationId="{BBDF44A3-2B3E-48D1-91A0-B7C7159A04C4}"/>
          </ac:spMkLst>
        </pc:spChg>
        <pc:picChg chg="add mod modCrop">
          <ac:chgData name="Aman Gupta" userId="3786c105ccd45930" providerId="LiveId" clId="{933B5611-A00D-4DA1-9460-EAA543EC5CAC}" dt="2020-11-11T16:45:29.944" v="11382" actId="14100"/>
          <ac:picMkLst>
            <pc:docMk/>
            <pc:sldMk cId="1787609661" sldId="262"/>
            <ac:picMk id="5" creationId="{7F62CCA2-F787-4CD2-AEAA-143750D13D1E}"/>
          </ac:picMkLst>
        </pc:picChg>
      </pc:sldChg>
      <pc:sldChg chg="addSp delSp modSp new mod">
        <pc:chgData name="Aman Gupta" userId="3786c105ccd45930" providerId="LiveId" clId="{933B5611-A00D-4DA1-9460-EAA543EC5CAC}" dt="2020-11-04T04:54:30.683" v="1605" actId="14100"/>
        <pc:sldMkLst>
          <pc:docMk/>
          <pc:sldMk cId="1285734697" sldId="263"/>
        </pc:sldMkLst>
        <pc:spChg chg="mod">
          <ac:chgData name="Aman Gupta" userId="3786c105ccd45930" providerId="LiveId" clId="{933B5611-A00D-4DA1-9460-EAA543EC5CAC}" dt="2020-11-04T04:49:56.446" v="1552" actId="115"/>
          <ac:spMkLst>
            <pc:docMk/>
            <pc:sldMk cId="1285734697" sldId="263"/>
            <ac:spMk id="2" creationId="{75921FAC-B658-4A7E-A83A-3C1C795CF03C}"/>
          </ac:spMkLst>
        </pc:spChg>
        <pc:spChg chg="del mod">
          <ac:chgData name="Aman Gupta" userId="3786c105ccd45930" providerId="LiveId" clId="{933B5611-A00D-4DA1-9460-EAA543EC5CAC}" dt="2020-11-04T04:51:06.017" v="1554" actId="931"/>
          <ac:spMkLst>
            <pc:docMk/>
            <pc:sldMk cId="1285734697" sldId="263"/>
            <ac:spMk id="3" creationId="{73E77214-33EC-45D4-A4FA-379127E4F405}"/>
          </ac:spMkLst>
        </pc:spChg>
        <pc:picChg chg="add mod">
          <ac:chgData name="Aman Gupta" userId="3786c105ccd45930" providerId="LiveId" clId="{933B5611-A00D-4DA1-9460-EAA543EC5CAC}" dt="2020-11-04T04:53:23.601" v="1590" actId="1076"/>
          <ac:picMkLst>
            <pc:docMk/>
            <pc:sldMk cId="1285734697" sldId="263"/>
            <ac:picMk id="5" creationId="{BA5BFA23-7E2F-4551-AA05-EE385972FE1D}"/>
          </ac:picMkLst>
        </pc:picChg>
        <pc:cxnChg chg="add mod">
          <ac:chgData name="Aman Gupta" userId="3786c105ccd45930" providerId="LiveId" clId="{933B5611-A00D-4DA1-9460-EAA543EC5CAC}" dt="2020-11-04T04:54:00.925" v="1600" actId="14100"/>
          <ac:cxnSpMkLst>
            <pc:docMk/>
            <pc:sldMk cId="1285734697" sldId="263"/>
            <ac:cxnSpMk id="7" creationId="{E265B7F8-5948-4825-8661-0A5B4E15EDA1}"/>
          </ac:cxnSpMkLst>
        </pc:cxnChg>
        <pc:cxnChg chg="add mod">
          <ac:chgData name="Aman Gupta" userId="3786c105ccd45930" providerId="LiveId" clId="{933B5611-A00D-4DA1-9460-EAA543EC5CAC}" dt="2020-11-04T04:54:30.683" v="1605" actId="14100"/>
          <ac:cxnSpMkLst>
            <pc:docMk/>
            <pc:sldMk cId="1285734697" sldId="263"/>
            <ac:cxnSpMk id="15" creationId="{E33A0832-7DD9-4EA3-8488-487AB160136B}"/>
          </ac:cxnSpMkLst>
        </pc:cxnChg>
      </pc:sldChg>
      <pc:sldChg chg="addSp delSp modSp new mod ord">
        <pc:chgData name="Aman Gupta" userId="3786c105ccd45930" providerId="LiveId" clId="{933B5611-A00D-4DA1-9460-EAA543EC5CAC}" dt="2020-11-12T04:51:41.805" v="11467" actId="14100"/>
        <pc:sldMkLst>
          <pc:docMk/>
          <pc:sldMk cId="1840914574" sldId="264"/>
        </pc:sldMkLst>
        <pc:spChg chg="mod">
          <ac:chgData name="Aman Gupta" userId="3786c105ccd45930" providerId="LiveId" clId="{933B5611-A00D-4DA1-9460-EAA543EC5CAC}" dt="2020-11-04T05:00:51.027" v="1632" actId="14100"/>
          <ac:spMkLst>
            <pc:docMk/>
            <pc:sldMk cId="1840914574" sldId="264"/>
            <ac:spMk id="2" creationId="{F705886E-7D38-4919-B9EF-96B32DA1D6C6}"/>
          </ac:spMkLst>
        </pc:spChg>
        <pc:spChg chg="del">
          <ac:chgData name="Aman Gupta" userId="3786c105ccd45930" providerId="LiveId" clId="{933B5611-A00D-4DA1-9460-EAA543EC5CAC}" dt="2020-11-04T05:02:00.808" v="1633" actId="931"/>
          <ac:spMkLst>
            <pc:docMk/>
            <pc:sldMk cId="1840914574" sldId="264"/>
            <ac:spMk id="3" creationId="{3B6B272A-761D-418B-8763-C826A418D461}"/>
          </ac:spMkLst>
        </pc:spChg>
        <pc:spChg chg="add mod">
          <ac:chgData name="Aman Gupta" userId="3786c105ccd45930" providerId="LiveId" clId="{933B5611-A00D-4DA1-9460-EAA543EC5CAC}" dt="2020-11-06T03:03:26.522" v="3278" actId="1076"/>
          <ac:spMkLst>
            <pc:docMk/>
            <pc:sldMk cId="1840914574" sldId="264"/>
            <ac:spMk id="3" creationId="{895A5418-7451-48B4-AF76-C5EB39969267}"/>
          </ac:spMkLst>
        </pc:spChg>
        <pc:spChg chg="add mod">
          <ac:chgData name="Aman Gupta" userId="3786c105ccd45930" providerId="LiveId" clId="{933B5611-A00D-4DA1-9460-EAA543EC5CAC}" dt="2020-11-04T07:53:17.347" v="2141" actId="14100"/>
          <ac:spMkLst>
            <pc:docMk/>
            <pc:sldMk cId="1840914574" sldId="264"/>
            <ac:spMk id="12" creationId="{AA31FB65-E7EB-473B-BE52-350C3BA7888A}"/>
          </ac:spMkLst>
        </pc:spChg>
        <pc:spChg chg="add mod">
          <ac:chgData name="Aman Gupta" userId="3786c105ccd45930" providerId="LiveId" clId="{933B5611-A00D-4DA1-9460-EAA543EC5CAC}" dt="2020-11-11T03:57:14.844" v="11362" actId="1076"/>
          <ac:spMkLst>
            <pc:docMk/>
            <pc:sldMk cId="1840914574" sldId="264"/>
            <ac:spMk id="13" creationId="{DFDA8A65-5781-4903-AA64-43052218C4F8}"/>
          </ac:spMkLst>
        </pc:spChg>
        <pc:picChg chg="add mod">
          <ac:chgData name="Aman Gupta" userId="3786c105ccd45930" providerId="LiveId" clId="{933B5611-A00D-4DA1-9460-EAA543EC5CAC}" dt="2020-11-12T04:51:41.805" v="11467" actId="14100"/>
          <ac:picMkLst>
            <pc:docMk/>
            <pc:sldMk cId="1840914574" sldId="264"/>
            <ac:picMk id="5" creationId="{953F4350-3E04-4BBA-82BB-21377992EACC}"/>
          </ac:picMkLst>
        </pc:picChg>
        <pc:picChg chg="add del mod">
          <ac:chgData name="Aman Gupta" userId="3786c105ccd45930" providerId="LiveId" clId="{933B5611-A00D-4DA1-9460-EAA543EC5CAC}" dt="2020-11-04T07:47:15.110" v="2009" actId="21"/>
          <ac:picMkLst>
            <pc:docMk/>
            <pc:sldMk cId="1840914574" sldId="264"/>
            <ac:picMk id="7" creationId="{66E42D15-12A0-42D2-8432-3A40E87B3B47}"/>
          </ac:picMkLst>
        </pc:picChg>
        <pc:picChg chg="add mod">
          <ac:chgData name="Aman Gupta" userId="3786c105ccd45930" providerId="LiveId" clId="{933B5611-A00D-4DA1-9460-EAA543EC5CAC}" dt="2020-11-04T07:47:04.836" v="2007" actId="14100"/>
          <ac:picMkLst>
            <pc:docMk/>
            <pc:sldMk cId="1840914574" sldId="264"/>
            <ac:picMk id="9" creationId="{C0526DDC-9DDA-498E-975A-1B35190E29B1}"/>
          </ac:picMkLst>
        </pc:picChg>
        <pc:picChg chg="add mod">
          <ac:chgData name="Aman Gupta" userId="3786c105ccd45930" providerId="LiveId" clId="{933B5611-A00D-4DA1-9460-EAA543EC5CAC}" dt="2020-11-04T07:49:34.501" v="2075" actId="1076"/>
          <ac:picMkLst>
            <pc:docMk/>
            <pc:sldMk cId="1840914574" sldId="264"/>
            <ac:picMk id="11" creationId="{E988AC08-275E-4A2A-ABFD-ADA84FDD8EAC}"/>
          </ac:picMkLst>
        </pc:picChg>
      </pc:sldChg>
      <pc:sldChg chg="addSp delSp modSp new mod">
        <pc:chgData name="Aman Gupta" userId="3786c105ccd45930" providerId="LiveId" clId="{933B5611-A00D-4DA1-9460-EAA543EC5CAC}" dt="2020-11-10T09:40:31.077" v="9350" actId="14100"/>
        <pc:sldMkLst>
          <pc:docMk/>
          <pc:sldMk cId="2705505829" sldId="265"/>
        </pc:sldMkLst>
        <pc:spChg chg="mod">
          <ac:chgData name="Aman Gupta" userId="3786c105ccd45930" providerId="LiveId" clId="{933B5611-A00D-4DA1-9460-EAA543EC5CAC}" dt="2020-11-04T05:11:44.882" v="1684" actId="1076"/>
          <ac:spMkLst>
            <pc:docMk/>
            <pc:sldMk cId="2705505829" sldId="265"/>
            <ac:spMk id="2" creationId="{21498D75-E73C-4135-AA21-C0928C325F3B}"/>
          </ac:spMkLst>
        </pc:spChg>
        <pc:spChg chg="del">
          <ac:chgData name="Aman Gupta" userId="3786c105ccd45930" providerId="LiveId" clId="{933B5611-A00D-4DA1-9460-EAA543EC5CAC}" dt="2020-11-04T05:08:37.271" v="1676" actId="931"/>
          <ac:spMkLst>
            <pc:docMk/>
            <pc:sldMk cId="2705505829" sldId="265"/>
            <ac:spMk id="3" creationId="{762862F3-1CE8-48B7-AF29-8000948F4538}"/>
          </ac:spMkLst>
        </pc:spChg>
        <pc:picChg chg="add mod modCrop">
          <ac:chgData name="Aman Gupta" userId="3786c105ccd45930" providerId="LiveId" clId="{933B5611-A00D-4DA1-9460-EAA543EC5CAC}" dt="2020-11-10T09:40:31.077" v="9350" actId="14100"/>
          <ac:picMkLst>
            <pc:docMk/>
            <pc:sldMk cId="2705505829" sldId="265"/>
            <ac:picMk id="5" creationId="{469B258B-5F36-401A-A039-2800BE0DF256}"/>
          </ac:picMkLst>
        </pc:picChg>
        <pc:picChg chg="add del mod">
          <ac:chgData name="Aman Gupta" userId="3786c105ccd45930" providerId="LiveId" clId="{933B5611-A00D-4DA1-9460-EAA543EC5CAC}" dt="2020-11-04T07:53:10.012" v="2140" actId="21"/>
          <ac:picMkLst>
            <pc:docMk/>
            <pc:sldMk cId="2705505829" sldId="265"/>
            <ac:picMk id="7" creationId="{6D35EF3B-2CB1-4CF5-86AE-7FD2A8A8A3E6}"/>
          </ac:picMkLst>
        </pc:picChg>
      </pc:sldChg>
      <pc:sldChg chg="addSp delSp modSp new mod">
        <pc:chgData name="Aman Gupta" userId="3786c105ccd45930" providerId="LiveId" clId="{933B5611-A00D-4DA1-9460-EAA543EC5CAC}" dt="2020-11-11T03:52:07.619" v="11292" actId="1076"/>
        <pc:sldMkLst>
          <pc:docMk/>
          <pc:sldMk cId="1356276441" sldId="266"/>
        </pc:sldMkLst>
        <pc:spChg chg="mod">
          <ac:chgData name="Aman Gupta" userId="3786c105ccd45930" providerId="LiveId" clId="{933B5611-A00D-4DA1-9460-EAA543EC5CAC}" dt="2020-11-04T05:12:43.339" v="1708" actId="1076"/>
          <ac:spMkLst>
            <pc:docMk/>
            <pc:sldMk cId="1356276441" sldId="266"/>
            <ac:spMk id="2" creationId="{4065CF61-154F-44D7-9A7A-E54B21ECCC2D}"/>
          </ac:spMkLst>
        </pc:spChg>
        <pc:spChg chg="del mod">
          <ac:chgData name="Aman Gupta" userId="3786c105ccd45930" providerId="LiveId" clId="{933B5611-A00D-4DA1-9460-EAA543EC5CAC}" dt="2020-11-04T05:13:45.797" v="1712" actId="931"/>
          <ac:spMkLst>
            <pc:docMk/>
            <pc:sldMk cId="1356276441" sldId="266"/>
            <ac:spMk id="3" creationId="{02E648BD-21EF-413E-B319-5E537658D415}"/>
          </ac:spMkLst>
        </pc:spChg>
        <pc:spChg chg="add mod">
          <ac:chgData name="Aman Gupta" userId="3786c105ccd45930" providerId="LiveId" clId="{933B5611-A00D-4DA1-9460-EAA543EC5CAC}" dt="2020-11-11T03:52:07.619" v="11292" actId="1076"/>
          <ac:spMkLst>
            <pc:docMk/>
            <pc:sldMk cId="1356276441" sldId="266"/>
            <ac:spMk id="3" creationId="{E07A4FB0-4E0A-413F-9526-19398D19BBDC}"/>
          </ac:spMkLst>
        </pc:spChg>
        <pc:picChg chg="add mod">
          <ac:chgData name="Aman Gupta" userId="3786c105ccd45930" providerId="LiveId" clId="{933B5611-A00D-4DA1-9460-EAA543EC5CAC}" dt="2020-11-05T05:26:54.601" v="2835" actId="1076"/>
          <ac:picMkLst>
            <pc:docMk/>
            <pc:sldMk cId="1356276441" sldId="266"/>
            <ac:picMk id="5" creationId="{5AC0FA3B-16C3-4E8B-8631-3548A12C30E1}"/>
          </ac:picMkLst>
        </pc:picChg>
      </pc:sldChg>
      <pc:sldChg chg="addSp delSp modSp new mod ord">
        <pc:chgData name="Aman Gupta" userId="3786c105ccd45930" providerId="LiveId" clId="{933B5611-A00D-4DA1-9460-EAA543EC5CAC}" dt="2020-11-11T05:50:26.623" v="11370"/>
        <pc:sldMkLst>
          <pc:docMk/>
          <pc:sldMk cId="2529273625" sldId="267"/>
        </pc:sldMkLst>
        <pc:spChg chg="mod">
          <ac:chgData name="Aman Gupta" userId="3786c105ccd45930" providerId="LiveId" clId="{933B5611-A00D-4DA1-9460-EAA543EC5CAC}" dt="2020-11-04T05:15:40.607" v="1747" actId="1076"/>
          <ac:spMkLst>
            <pc:docMk/>
            <pc:sldMk cId="2529273625" sldId="267"/>
            <ac:spMk id="2" creationId="{E6367C16-FD1D-497F-AF61-EC1B35E16422}"/>
          </ac:spMkLst>
        </pc:spChg>
        <pc:spChg chg="del">
          <ac:chgData name="Aman Gupta" userId="3786c105ccd45930" providerId="LiveId" clId="{933B5611-A00D-4DA1-9460-EAA543EC5CAC}" dt="2020-11-04T05:17:58.849" v="1752" actId="931"/>
          <ac:spMkLst>
            <pc:docMk/>
            <pc:sldMk cId="2529273625" sldId="267"/>
            <ac:spMk id="3" creationId="{DE8BC041-4E24-4730-830E-59F56AC28BED}"/>
          </ac:spMkLst>
        </pc:spChg>
        <pc:spChg chg="add mod">
          <ac:chgData name="Aman Gupta" userId="3786c105ccd45930" providerId="LiveId" clId="{933B5611-A00D-4DA1-9460-EAA543EC5CAC}" dt="2020-11-11T03:53:54.011" v="11344" actId="1076"/>
          <ac:spMkLst>
            <pc:docMk/>
            <pc:sldMk cId="2529273625" sldId="267"/>
            <ac:spMk id="3" creationId="{E5122343-0658-4AFF-BF78-2F05ABC84D12}"/>
          </ac:spMkLst>
        </pc:spChg>
        <pc:picChg chg="add mod">
          <ac:chgData name="Aman Gupta" userId="3786c105ccd45930" providerId="LiveId" clId="{933B5611-A00D-4DA1-9460-EAA543EC5CAC}" dt="2020-11-11T03:55:03.035" v="11357" actId="1076"/>
          <ac:picMkLst>
            <pc:docMk/>
            <pc:sldMk cId="2529273625" sldId="267"/>
            <ac:picMk id="5" creationId="{F3143B8E-1528-4CAE-B3D0-B82D018F1439}"/>
          </ac:picMkLst>
        </pc:picChg>
        <pc:picChg chg="add del mod ord">
          <ac:chgData name="Aman Gupta" userId="3786c105ccd45930" providerId="LiveId" clId="{933B5611-A00D-4DA1-9460-EAA543EC5CAC}" dt="2020-11-11T03:55:25.658" v="11361" actId="21"/>
          <ac:picMkLst>
            <pc:docMk/>
            <pc:sldMk cId="2529273625" sldId="267"/>
            <ac:picMk id="6" creationId="{C532CEE1-293B-43A1-8B4E-255A25EA7AB3}"/>
          </ac:picMkLst>
        </pc:picChg>
      </pc:sldChg>
      <pc:sldChg chg="addSp delSp modSp new mod">
        <pc:chgData name="Aman Gupta" userId="3786c105ccd45930" providerId="LiveId" clId="{933B5611-A00D-4DA1-9460-EAA543EC5CAC}" dt="2020-11-10T12:34:29.490" v="10849"/>
        <pc:sldMkLst>
          <pc:docMk/>
          <pc:sldMk cId="2023642325" sldId="268"/>
        </pc:sldMkLst>
        <pc:spChg chg="mod">
          <ac:chgData name="Aman Gupta" userId="3786c105ccd45930" providerId="LiveId" clId="{933B5611-A00D-4DA1-9460-EAA543EC5CAC}" dt="2020-11-04T05:42:39.787" v="1911" actId="1076"/>
          <ac:spMkLst>
            <pc:docMk/>
            <pc:sldMk cId="2023642325" sldId="268"/>
            <ac:spMk id="2" creationId="{81DD6F3A-417A-4C7C-B342-F64CE349053C}"/>
          </ac:spMkLst>
        </pc:spChg>
        <pc:spChg chg="del">
          <ac:chgData name="Aman Gupta" userId="3786c105ccd45930" providerId="LiveId" clId="{933B5611-A00D-4DA1-9460-EAA543EC5CAC}" dt="2020-11-04T05:29:01.507" v="1800" actId="931"/>
          <ac:spMkLst>
            <pc:docMk/>
            <pc:sldMk cId="2023642325" sldId="268"/>
            <ac:spMk id="3" creationId="{CBBDF694-86D7-4CFA-B50D-39AD12554E28}"/>
          </ac:spMkLst>
        </pc:spChg>
        <pc:spChg chg="add mod">
          <ac:chgData name="Aman Gupta" userId="3786c105ccd45930" providerId="LiveId" clId="{933B5611-A00D-4DA1-9460-EAA543EC5CAC}" dt="2020-11-04T05:53:48.815" v="1940" actId="1076"/>
          <ac:spMkLst>
            <pc:docMk/>
            <pc:sldMk cId="2023642325" sldId="268"/>
            <ac:spMk id="14" creationId="{00A0C1BD-168D-4499-BB9B-682F058CF57B}"/>
          </ac:spMkLst>
        </pc:spChg>
        <pc:picChg chg="add mod">
          <ac:chgData name="Aman Gupta" userId="3786c105ccd45930" providerId="LiveId" clId="{933B5611-A00D-4DA1-9460-EAA543EC5CAC}" dt="2020-11-10T12:34:29.490" v="10849"/>
          <ac:picMkLst>
            <pc:docMk/>
            <pc:sldMk cId="2023642325" sldId="268"/>
            <ac:picMk id="5" creationId="{FF8A5799-0838-4096-B0A4-4B437FA0ABB2}"/>
          </ac:picMkLst>
        </pc:picChg>
        <pc:picChg chg="add mod">
          <ac:chgData name="Aman Gupta" userId="3786c105ccd45930" providerId="LiveId" clId="{933B5611-A00D-4DA1-9460-EAA543EC5CAC}" dt="2020-11-04T05:32:10.277" v="1858" actId="1076"/>
          <ac:picMkLst>
            <pc:docMk/>
            <pc:sldMk cId="2023642325" sldId="268"/>
            <ac:picMk id="7" creationId="{A8743C66-50A5-4E17-9152-BB5823A1786A}"/>
          </ac:picMkLst>
        </pc:picChg>
        <pc:picChg chg="add mod modCrop">
          <ac:chgData name="Aman Gupta" userId="3786c105ccd45930" providerId="LiveId" clId="{933B5611-A00D-4DA1-9460-EAA543EC5CAC}" dt="2020-11-04T05:30:48.468" v="1827" actId="1076"/>
          <ac:picMkLst>
            <pc:docMk/>
            <pc:sldMk cId="2023642325" sldId="268"/>
            <ac:picMk id="9" creationId="{ECF7537E-B487-4910-BB97-568634DFD928}"/>
          </ac:picMkLst>
        </pc:picChg>
        <pc:picChg chg="add mod">
          <ac:chgData name="Aman Gupta" userId="3786c105ccd45930" providerId="LiveId" clId="{933B5611-A00D-4DA1-9460-EAA543EC5CAC}" dt="2020-11-04T05:31:33.833" v="1842" actId="1076"/>
          <ac:picMkLst>
            <pc:docMk/>
            <pc:sldMk cId="2023642325" sldId="268"/>
            <ac:picMk id="11" creationId="{5371552A-2E50-4957-A87D-45CD81C3F033}"/>
          </ac:picMkLst>
        </pc:picChg>
        <pc:picChg chg="add mod">
          <ac:chgData name="Aman Gupta" userId="3786c105ccd45930" providerId="LiveId" clId="{933B5611-A00D-4DA1-9460-EAA543EC5CAC}" dt="2020-11-04T06:06:31.781" v="1968" actId="1076"/>
          <ac:picMkLst>
            <pc:docMk/>
            <pc:sldMk cId="2023642325" sldId="268"/>
            <ac:picMk id="13" creationId="{DB1FD359-E6F9-474B-845E-50F3FDBC60A4}"/>
          </ac:picMkLst>
        </pc:picChg>
        <pc:picChg chg="add mod">
          <ac:chgData name="Aman Gupta" userId="3786c105ccd45930" providerId="LiveId" clId="{933B5611-A00D-4DA1-9460-EAA543EC5CAC}" dt="2020-11-05T05:27:57.395" v="2844" actId="14100"/>
          <ac:picMkLst>
            <pc:docMk/>
            <pc:sldMk cId="2023642325" sldId="268"/>
            <ac:picMk id="16" creationId="{5C2222A1-1B4D-420C-8DC0-246B516EDA41}"/>
          </ac:picMkLst>
        </pc:picChg>
      </pc:sldChg>
      <pc:sldChg chg="addSp delSp modSp new mod ord">
        <pc:chgData name="Aman Gupta" userId="3786c105ccd45930" providerId="LiveId" clId="{933B5611-A00D-4DA1-9460-EAA543EC5CAC}" dt="2020-11-11T05:19:14.057" v="11368" actId="14100"/>
        <pc:sldMkLst>
          <pc:docMk/>
          <pc:sldMk cId="4200348602" sldId="269"/>
        </pc:sldMkLst>
        <pc:spChg chg="mod">
          <ac:chgData name="Aman Gupta" userId="3786c105ccd45930" providerId="LiveId" clId="{933B5611-A00D-4DA1-9460-EAA543EC5CAC}" dt="2020-11-04T05:34:56.439" v="1905" actId="1076"/>
          <ac:spMkLst>
            <pc:docMk/>
            <pc:sldMk cId="4200348602" sldId="269"/>
            <ac:spMk id="2" creationId="{3924AA0A-EB3F-4096-9386-3A4D4236F2E6}"/>
          </ac:spMkLst>
        </pc:spChg>
        <pc:spChg chg="mod">
          <ac:chgData name="Aman Gupta" userId="3786c105ccd45930" providerId="LiveId" clId="{933B5611-A00D-4DA1-9460-EAA543EC5CAC}" dt="2020-11-10T12:33:35.245" v="10847"/>
          <ac:spMkLst>
            <pc:docMk/>
            <pc:sldMk cId="4200348602" sldId="269"/>
            <ac:spMk id="3" creationId="{3A1D523C-429B-4BD5-A7C6-113CAD74F48F}"/>
          </ac:spMkLst>
        </pc:spChg>
        <pc:spChg chg="add mod">
          <ac:chgData name="Aman Gupta" userId="3786c105ccd45930" providerId="LiveId" clId="{933B5611-A00D-4DA1-9460-EAA543EC5CAC}" dt="2020-11-04T08:54:14.053" v="2515" actId="1582"/>
          <ac:spMkLst>
            <pc:docMk/>
            <pc:sldMk cId="4200348602" sldId="269"/>
            <ac:spMk id="8" creationId="{932E7409-2F20-4DBE-9805-9CACC0BDEAFA}"/>
          </ac:spMkLst>
        </pc:spChg>
        <pc:spChg chg="add mod">
          <ac:chgData name="Aman Gupta" userId="3786c105ccd45930" providerId="LiveId" clId="{933B5611-A00D-4DA1-9460-EAA543EC5CAC}" dt="2020-11-04T08:55:18.333" v="2566" actId="1076"/>
          <ac:spMkLst>
            <pc:docMk/>
            <pc:sldMk cId="4200348602" sldId="269"/>
            <ac:spMk id="9" creationId="{75202D61-025D-4BA3-9193-F085138525FF}"/>
          </ac:spMkLst>
        </pc:spChg>
        <pc:spChg chg="add mod">
          <ac:chgData name="Aman Gupta" userId="3786c105ccd45930" providerId="LiveId" clId="{933B5611-A00D-4DA1-9460-EAA543EC5CAC}" dt="2020-11-04T08:56:32.347" v="2612" actId="1076"/>
          <ac:spMkLst>
            <pc:docMk/>
            <pc:sldMk cId="4200348602" sldId="269"/>
            <ac:spMk id="13" creationId="{FE9C3FD3-3BFD-4B30-A6B7-DA5A1F6029D4}"/>
          </ac:spMkLst>
        </pc:spChg>
        <pc:picChg chg="add del mod modCrop">
          <ac:chgData name="Aman Gupta" userId="3786c105ccd45930" providerId="LiveId" clId="{933B5611-A00D-4DA1-9460-EAA543EC5CAC}" dt="2020-11-04T08:50:25.861" v="2467" actId="21"/>
          <ac:picMkLst>
            <pc:docMk/>
            <pc:sldMk cId="4200348602" sldId="269"/>
            <ac:picMk id="5" creationId="{001B02C0-931D-4A96-BF09-356193F7676B}"/>
          </ac:picMkLst>
        </pc:picChg>
        <pc:picChg chg="add mod modCrop">
          <ac:chgData name="Aman Gupta" userId="3786c105ccd45930" providerId="LiveId" clId="{933B5611-A00D-4DA1-9460-EAA543EC5CAC}" dt="2020-11-11T05:19:14.057" v="11368" actId="14100"/>
          <ac:picMkLst>
            <pc:docMk/>
            <pc:sldMk cId="4200348602" sldId="269"/>
            <ac:picMk id="7" creationId="{8974D9E9-FE72-4BC7-98DD-8C97D85776F1}"/>
          </ac:picMkLst>
        </pc:picChg>
        <pc:cxnChg chg="add mod">
          <ac:chgData name="Aman Gupta" userId="3786c105ccd45930" providerId="LiveId" clId="{933B5611-A00D-4DA1-9460-EAA543EC5CAC}" dt="2020-11-04T08:56:00.239" v="2570" actId="14100"/>
          <ac:cxnSpMkLst>
            <pc:docMk/>
            <pc:sldMk cId="4200348602" sldId="269"/>
            <ac:cxnSpMk id="11" creationId="{02001926-E0CF-4506-8E94-360DBE04161A}"/>
          </ac:cxnSpMkLst>
        </pc:cxnChg>
      </pc:sldChg>
      <pc:sldChg chg="addSp delSp modSp new mod ord">
        <pc:chgData name="Aman Gupta" userId="3786c105ccd45930" providerId="LiveId" clId="{933B5611-A00D-4DA1-9460-EAA543EC5CAC}" dt="2020-11-10T12:33:35.245" v="10847"/>
        <pc:sldMkLst>
          <pc:docMk/>
          <pc:sldMk cId="3679694191" sldId="270"/>
        </pc:sldMkLst>
        <pc:spChg chg="mod">
          <ac:chgData name="Aman Gupta" userId="3786c105ccd45930" providerId="LiveId" clId="{933B5611-A00D-4DA1-9460-EAA543EC5CAC}" dt="2020-11-10T12:33:35.245" v="10847"/>
          <ac:spMkLst>
            <pc:docMk/>
            <pc:sldMk cId="3679694191" sldId="270"/>
            <ac:spMk id="2" creationId="{CCEC15F6-3F91-4868-A1AE-1440E9A23354}"/>
          </ac:spMkLst>
        </pc:spChg>
        <pc:spChg chg="del mod">
          <ac:chgData name="Aman Gupta" userId="3786c105ccd45930" providerId="LiveId" clId="{933B5611-A00D-4DA1-9460-EAA543EC5CAC}" dt="2020-11-05T08:36:16.574" v="2845" actId="931"/>
          <ac:spMkLst>
            <pc:docMk/>
            <pc:sldMk cId="3679694191" sldId="270"/>
            <ac:spMk id="3" creationId="{647FA199-2E60-4353-B26D-93DF95C46B36}"/>
          </ac:spMkLst>
        </pc:spChg>
        <pc:picChg chg="add mod modCrop">
          <ac:chgData name="Aman Gupta" userId="3786c105ccd45930" providerId="LiveId" clId="{933B5611-A00D-4DA1-9460-EAA543EC5CAC}" dt="2020-11-06T03:27:48.346" v="3367" actId="1076"/>
          <ac:picMkLst>
            <pc:docMk/>
            <pc:sldMk cId="3679694191" sldId="270"/>
            <ac:picMk id="5" creationId="{7B222B27-938D-4909-A6E5-FEC9BF33FE0B}"/>
          </ac:picMkLst>
        </pc:picChg>
      </pc:sldChg>
      <pc:sldChg chg="addSp modSp new mod ord">
        <pc:chgData name="Aman Gupta" userId="3786c105ccd45930" providerId="LiveId" clId="{933B5611-A00D-4DA1-9460-EAA543EC5CAC}" dt="2020-11-08T10:48:36" v="5894" actId="20577"/>
        <pc:sldMkLst>
          <pc:docMk/>
          <pc:sldMk cId="2527032611" sldId="271"/>
        </pc:sldMkLst>
        <pc:spChg chg="mod">
          <ac:chgData name="Aman Gupta" userId="3786c105ccd45930" providerId="LiveId" clId="{933B5611-A00D-4DA1-9460-EAA543EC5CAC}" dt="2020-11-08T10:48:36" v="5894" actId="20577"/>
          <ac:spMkLst>
            <pc:docMk/>
            <pc:sldMk cId="2527032611" sldId="271"/>
            <ac:spMk id="2" creationId="{7F5CD118-226C-4F04-BC88-7A91D18F2A1C}"/>
          </ac:spMkLst>
        </pc:spChg>
        <pc:spChg chg="mod">
          <ac:chgData name="Aman Gupta" userId="3786c105ccd45930" providerId="LiveId" clId="{933B5611-A00D-4DA1-9460-EAA543EC5CAC}" dt="2020-11-06T05:07:41.523" v="3708" actId="27636"/>
          <ac:spMkLst>
            <pc:docMk/>
            <pc:sldMk cId="2527032611" sldId="271"/>
            <ac:spMk id="3" creationId="{88CA5B1D-3819-465D-A5AD-546E683D7800}"/>
          </ac:spMkLst>
        </pc:spChg>
        <pc:picChg chg="add mod">
          <ac:chgData name="Aman Gupta" userId="3786c105ccd45930" providerId="LiveId" clId="{933B5611-A00D-4DA1-9460-EAA543EC5CAC}" dt="2020-11-06T05:07:46.187" v="3709" actId="1076"/>
          <ac:picMkLst>
            <pc:docMk/>
            <pc:sldMk cId="2527032611" sldId="271"/>
            <ac:picMk id="5" creationId="{DF4DEC7C-EF9E-46C9-9397-75A0A0667FF4}"/>
          </ac:picMkLst>
        </pc:picChg>
      </pc:sldChg>
      <pc:sldChg chg="addSp delSp modSp new del mod ord">
        <pc:chgData name="Aman Gupta" userId="3786c105ccd45930" providerId="LiveId" clId="{933B5611-A00D-4DA1-9460-EAA543EC5CAC}" dt="2020-11-11T03:58:22.319" v="11365" actId="2696"/>
        <pc:sldMkLst>
          <pc:docMk/>
          <pc:sldMk cId="1251003814" sldId="272"/>
        </pc:sldMkLst>
        <pc:spChg chg="mod">
          <ac:chgData name="Aman Gupta" userId="3786c105ccd45930" providerId="LiveId" clId="{933B5611-A00D-4DA1-9460-EAA543EC5CAC}" dt="2020-11-06T07:38:01.308" v="3820" actId="20577"/>
          <ac:spMkLst>
            <pc:docMk/>
            <pc:sldMk cId="1251003814" sldId="272"/>
            <ac:spMk id="2" creationId="{3C7928FB-7E0A-460E-A0C2-B5218FF8446E}"/>
          </ac:spMkLst>
        </pc:spChg>
        <pc:spChg chg="del mod">
          <ac:chgData name="Aman Gupta" userId="3786c105ccd45930" providerId="LiveId" clId="{933B5611-A00D-4DA1-9460-EAA543EC5CAC}" dt="2020-11-06T06:36:45.272" v="3750" actId="931"/>
          <ac:spMkLst>
            <pc:docMk/>
            <pc:sldMk cId="1251003814" sldId="272"/>
            <ac:spMk id="3" creationId="{00BD1FB0-F5B1-4696-9C07-F077CFFB05F8}"/>
          </ac:spMkLst>
        </pc:spChg>
        <pc:picChg chg="add mod modCrop">
          <ac:chgData name="Aman Gupta" userId="3786c105ccd45930" providerId="LiveId" clId="{933B5611-A00D-4DA1-9460-EAA543EC5CAC}" dt="2020-11-06T06:37:07.300" v="3755" actId="1076"/>
          <ac:picMkLst>
            <pc:docMk/>
            <pc:sldMk cId="1251003814" sldId="272"/>
            <ac:picMk id="5" creationId="{289609DC-1947-4B05-A62A-99C32B015399}"/>
          </ac:picMkLst>
        </pc:picChg>
        <pc:picChg chg="add mod modCrop">
          <ac:chgData name="Aman Gupta" userId="3786c105ccd45930" providerId="LiveId" clId="{933B5611-A00D-4DA1-9460-EAA543EC5CAC}" dt="2020-11-06T07:57:36.513" v="3946" actId="1076"/>
          <ac:picMkLst>
            <pc:docMk/>
            <pc:sldMk cId="1251003814" sldId="272"/>
            <ac:picMk id="7" creationId="{439F7F13-4E54-4E60-866D-06A8FB0C3380}"/>
          </ac:picMkLst>
        </pc:picChg>
      </pc:sldChg>
      <pc:sldChg chg="addSp delSp modSp new add del mod ord">
        <pc:chgData name="Aman Gupta" userId="3786c105ccd45930" providerId="LiveId" clId="{933B5611-A00D-4DA1-9460-EAA543EC5CAC}" dt="2020-11-12T05:10:06.637" v="11683" actId="1076"/>
        <pc:sldMkLst>
          <pc:docMk/>
          <pc:sldMk cId="1883109386" sldId="273"/>
        </pc:sldMkLst>
        <pc:spChg chg="mod">
          <ac:chgData name="Aman Gupta" userId="3786c105ccd45930" providerId="LiveId" clId="{933B5611-A00D-4DA1-9460-EAA543EC5CAC}" dt="2020-11-12T04:51:30.613" v="11466" actId="20577"/>
          <ac:spMkLst>
            <pc:docMk/>
            <pc:sldMk cId="1883109386" sldId="273"/>
            <ac:spMk id="2" creationId="{F4B30C6D-1BA2-4DC1-98AB-0D4AE96B14CC}"/>
          </ac:spMkLst>
        </pc:spChg>
        <pc:spChg chg="del">
          <ac:chgData name="Aman Gupta" userId="3786c105ccd45930" providerId="LiveId" clId="{933B5611-A00D-4DA1-9460-EAA543EC5CAC}" dt="2020-11-06T04:24:18.517" v="3601" actId="931"/>
          <ac:spMkLst>
            <pc:docMk/>
            <pc:sldMk cId="1883109386" sldId="273"/>
            <ac:spMk id="3" creationId="{FC345CCB-6926-4F5C-AF46-51DEB036BEE3}"/>
          </ac:spMkLst>
        </pc:spChg>
        <pc:spChg chg="add del mod">
          <ac:chgData name="Aman Gupta" userId="3786c105ccd45930" providerId="LiveId" clId="{933B5611-A00D-4DA1-9460-EAA543EC5CAC}" dt="2020-11-12T04:54:04.988" v="11497" actId="931"/>
          <ac:spMkLst>
            <pc:docMk/>
            <pc:sldMk cId="1883109386" sldId="273"/>
            <ac:spMk id="4" creationId="{B24850AF-655C-4CF6-B474-2FFCADA0F256}"/>
          </ac:spMkLst>
        </pc:spChg>
        <pc:spChg chg="add mod">
          <ac:chgData name="Aman Gupta" userId="3786c105ccd45930" providerId="LiveId" clId="{933B5611-A00D-4DA1-9460-EAA543EC5CAC}" dt="2020-11-12T04:52:53.855" v="11496" actId="20577"/>
          <ac:spMkLst>
            <pc:docMk/>
            <pc:sldMk cId="1883109386" sldId="273"/>
            <ac:spMk id="6" creationId="{396F0583-FFE5-4FA1-B7DA-A9A8EE6234DA}"/>
          </ac:spMkLst>
        </pc:spChg>
        <pc:spChg chg="add mod">
          <ac:chgData name="Aman Gupta" userId="3786c105ccd45930" providerId="LiveId" clId="{933B5611-A00D-4DA1-9460-EAA543EC5CAC}" dt="2020-11-12T04:57:39.708" v="11547" actId="1076"/>
          <ac:spMkLst>
            <pc:docMk/>
            <pc:sldMk cId="1883109386" sldId="273"/>
            <ac:spMk id="21" creationId="{B9B25FED-35CB-4F98-87C4-56549B41AC07}"/>
          </ac:spMkLst>
        </pc:spChg>
        <pc:spChg chg="add mod">
          <ac:chgData name="Aman Gupta" userId="3786c105ccd45930" providerId="LiveId" clId="{933B5611-A00D-4DA1-9460-EAA543EC5CAC}" dt="2020-11-12T04:58:01.692" v="11564" actId="1076"/>
          <ac:spMkLst>
            <pc:docMk/>
            <pc:sldMk cId="1883109386" sldId="273"/>
            <ac:spMk id="22" creationId="{67E1E2E3-9C8B-459C-8B83-F8B7093952B2}"/>
          </ac:spMkLst>
        </pc:spChg>
        <pc:spChg chg="add mod">
          <ac:chgData name="Aman Gupta" userId="3786c105ccd45930" providerId="LiveId" clId="{933B5611-A00D-4DA1-9460-EAA543EC5CAC}" dt="2020-11-12T04:58:18.739" v="11581" actId="1076"/>
          <ac:spMkLst>
            <pc:docMk/>
            <pc:sldMk cId="1883109386" sldId="273"/>
            <ac:spMk id="23" creationId="{1C4468BF-FC4E-47BE-8CB4-B69CFD89AA9A}"/>
          </ac:spMkLst>
        </pc:spChg>
        <pc:spChg chg="add mod">
          <ac:chgData name="Aman Gupta" userId="3786c105ccd45930" providerId="LiveId" clId="{933B5611-A00D-4DA1-9460-EAA543EC5CAC}" dt="2020-11-12T04:58:38.059" v="11596" actId="1076"/>
          <ac:spMkLst>
            <pc:docMk/>
            <pc:sldMk cId="1883109386" sldId="273"/>
            <ac:spMk id="24" creationId="{80AC89B4-7FA9-42F9-BE09-69E70CDAEBA0}"/>
          </ac:spMkLst>
        </pc:spChg>
        <pc:spChg chg="add del mod">
          <ac:chgData name="Aman Gupta" userId="3786c105ccd45930" providerId="LiveId" clId="{933B5611-A00D-4DA1-9460-EAA543EC5CAC}" dt="2020-11-12T05:03:47.752" v="11664"/>
          <ac:spMkLst>
            <pc:docMk/>
            <pc:sldMk cId="1883109386" sldId="273"/>
            <ac:spMk id="25" creationId="{20914A45-8E99-4617-8758-756999311B14}"/>
          </ac:spMkLst>
        </pc:spChg>
        <pc:picChg chg="add del mod modCrop">
          <ac:chgData name="Aman Gupta" userId="3786c105ccd45930" providerId="LiveId" clId="{933B5611-A00D-4DA1-9460-EAA543EC5CAC}" dt="2020-11-11T17:13:58.440" v="11416" actId="21"/>
          <ac:picMkLst>
            <pc:docMk/>
            <pc:sldMk cId="1883109386" sldId="273"/>
            <ac:picMk id="5" creationId="{3212335F-4DF1-4407-8E9B-A08C5FE8C96D}"/>
          </ac:picMkLst>
        </pc:picChg>
        <pc:picChg chg="add mod">
          <ac:chgData name="Aman Gupta" userId="3786c105ccd45930" providerId="LiveId" clId="{933B5611-A00D-4DA1-9460-EAA543EC5CAC}" dt="2020-11-12T04:54:15.843" v="11502" actId="1076"/>
          <ac:picMkLst>
            <pc:docMk/>
            <pc:sldMk cId="1883109386" sldId="273"/>
            <ac:picMk id="8" creationId="{8278A675-8837-4B6C-A9CD-4524AEBE053D}"/>
          </ac:picMkLst>
        </pc:picChg>
        <pc:picChg chg="add mod">
          <ac:chgData name="Aman Gupta" userId="3786c105ccd45930" providerId="LiveId" clId="{933B5611-A00D-4DA1-9460-EAA543EC5CAC}" dt="2020-11-12T04:55:21.836" v="11507" actId="1076"/>
          <ac:picMkLst>
            <pc:docMk/>
            <pc:sldMk cId="1883109386" sldId="273"/>
            <ac:picMk id="10" creationId="{EC59CAD2-132D-4D70-BD8C-A7296735A07C}"/>
          </ac:picMkLst>
        </pc:picChg>
        <pc:picChg chg="add mod">
          <ac:chgData name="Aman Gupta" userId="3786c105ccd45930" providerId="LiveId" clId="{933B5611-A00D-4DA1-9460-EAA543EC5CAC}" dt="2020-11-12T04:55:46.092" v="11515" actId="1076"/>
          <ac:picMkLst>
            <pc:docMk/>
            <pc:sldMk cId="1883109386" sldId="273"/>
            <ac:picMk id="12" creationId="{E5EA9694-A4D5-4E74-81A9-634A48B53537}"/>
          </ac:picMkLst>
        </pc:picChg>
        <pc:picChg chg="add mod">
          <ac:chgData name="Aman Gupta" userId="3786c105ccd45930" providerId="LiveId" clId="{933B5611-A00D-4DA1-9460-EAA543EC5CAC}" dt="2020-11-12T05:10:06.637" v="11683" actId="1076"/>
          <ac:picMkLst>
            <pc:docMk/>
            <pc:sldMk cId="1883109386" sldId="273"/>
            <ac:picMk id="14" creationId="{92A374AB-A3B9-4646-8243-C15E7DA942B2}"/>
          </ac:picMkLst>
        </pc:picChg>
        <pc:picChg chg="add mod">
          <ac:chgData name="Aman Gupta" userId="3786c105ccd45930" providerId="LiveId" clId="{933B5611-A00D-4DA1-9460-EAA543EC5CAC}" dt="2020-11-12T04:56:43.510" v="11529" actId="1076"/>
          <ac:picMkLst>
            <pc:docMk/>
            <pc:sldMk cId="1883109386" sldId="273"/>
            <ac:picMk id="16" creationId="{F90CE81A-CD0A-44A7-A510-90BE2AE20AA2}"/>
          </ac:picMkLst>
        </pc:picChg>
        <pc:picChg chg="add mod">
          <ac:chgData name="Aman Gupta" userId="3786c105ccd45930" providerId="LiveId" clId="{933B5611-A00D-4DA1-9460-EAA543EC5CAC}" dt="2020-11-12T04:57:07.469" v="11534" actId="1076"/>
          <ac:picMkLst>
            <pc:docMk/>
            <pc:sldMk cId="1883109386" sldId="273"/>
            <ac:picMk id="18" creationId="{FA398081-6736-4DCF-9BDA-BFEB460509D0}"/>
          </ac:picMkLst>
        </pc:picChg>
        <pc:picChg chg="add mod">
          <ac:chgData name="Aman Gupta" userId="3786c105ccd45930" providerId="LiveId" clId="{933B5611-A00D-4DA1-9460-EAA543EC5CAC}" dt="2020-11-12T04:57:17.356" v="11536" actId="1076"/>
          <ac:picMkLst>
            <pc:docMk/>
            <pc:sldMk cId="1883109386" sldId="273"/>
            <ac:picMk id="20" creationId="{296F976C-1585-4F3F-A58E-5766638130D8}"/>
          </ac:picMkLst>
        </pc:picChg>
      </pc:sldChg>
      <pc:sldChg chg="addSp delSp modSp new mod">
        <pc:chgData name="Aman Gupta" userId="3786c105ccd45930" providerId="LiveId" clId="{933B5611-A00D-4DA1-9460-EAA543EC5CAC}" dt="2020-11-08T02:14:49.431" v="5724" actId="1076"/>
        <pc:sldMkLst>
          <pc:docMk/>
          <pc:sldMk cId="1328613056" sldId="274"/>
        </pc:sldMkLst>
        <pc:spChg chg="mod">
          <ac:chgData name="Aman Gupta" userId="3786c105ccd45930" providerId="LiveId" clId="{933B5611-A00D-4DA1-9460-EAA543EC5CAC}" dt="2020-11-06T07:37:24.145" v="3813" actId="1076"/>
          <ac:spMkLst>
            <pc:docMk/>
            <pc:sldMk cId="1328613056" sldId="274"/>
            <ac:spMk id="2" creationId="{5845ADA5-8AF8-4EC5-9FB9-8AD3A6765443}"/>
          </ac:spMkLst>
        </pc:spChg>
        <pc:spChg chg="del mod">
          <ac:chgData name="Aman Gupta" userId="3786c105ccd45930" providerId="LiveId" clId="{933B5611-A00D-4DA1-9460-EAA543EC5CAC}" dt="2020-11-06T05:33:08.268" v="3712" actId="931"/>
          <ac:spMkLst>
            <pc:docMk/>
            <pc:sldMk cId="1328613056" sldId="274"/>
            <ac:spMk id="3" creationId="{6A17305B-CD08-4DC3-BAFC-96327C68927B}"/>
          </ac:spMkLst>
        </pc:spChg>
        <pc:spChg chg="add del mod">
          <ac:chgData name="Aman Gupta" userId="3786c105ccd45930" providerId="LiveId" clId="{933B5611-A00D-4DA1-9460-EAA543EC5CAC}" dt="2020-11-06T06:03:59.964" v="3728" actId="931"/>
          <ac:spMkLst>
            <pc:docMk/>
            <pc:sldMk cId="1328613056" sldId="274"/>
            <ac:spMk id="7" creationId="{9B04B757-53C9-42DF-BE5A-34703DF56C2B}"/>
          </ac:spMkLst>
        </pc:spChg>
        <pc:picChg chg="add del mod modCrop">
          <ac:chgData name="Aman Gupta" userId="3786c105ccd45930" providerId="LiveId" clId="{933B5611-A00D-4DA1-9460-EAA543EC5CAC}" dt="2020-11-06T06:03:43.790" v="3727" actId="21"/>
          <ac:picMkLst>
            <pc:docMk/>
            <pc:sldMk cId="1328613056" sldId="274"/>
            <ac:picMk id="5" creationId="{F2F64607-2BA0-440B-A564-116CFBD1EFFE}"/>
          </ac:picMkLst>
        </pc:picChg>
        <pc:picChg chg="add mod modCrop">
          <ac:chgData name="Aman Gupta" userId="3786c105ccd45930" providerId="LiveId" clId="{933B5611-A00D-4DA1-9460-EAA543EC5CAC}" dt="2020-11-08T02:14:49.431" v="5724" actId="1076"/>
          <ac:picMkLst>
            <pc:docMk/>
            <pc:sldMk cId="1328613056" sldId="274"/>
            <ac:picMk id="9" creationId="{C71110DE-A657-40E5-B962-BAFD8234620F}"/>
          </ac:picMkLst>
        </pc:picChg>
      </pc:sldChg>
      <pc:sldChg chg="addSp modSp new mod">
        <pc:chgData name="Aman Gupta" userId="3786c105ccd45930" providerId="LiveId" clId="{933B5611-A00D-4DA1-9460-EAA543EC5CAC}" dt="2020-11-08T10:48:48.569" v="5898" actId="20577"/>
        <pc:sldMkLst>
          <pc:docMk/>
          <pc:sldMk cId="2756155215" sldId="275"/>
        </pc:sldMkLst>
        <pc:spChg chg="mod">
          <ac:chgData name="Aman Gupta" userId="3786c105ccd45930" providerId="LiveId" clId="{933B5611-A00D-4DA1-9460-EAA543EC5CAC}" dt="2020-11-08T10:48:48.569" v="5898" actId="20577"/>
          <ac:spMkLst>
            <pc:docMk/>
            <pc:sldMk cId="2756155215" sldId="275"/>
            <ac:spMk id="2" creationId="{6DAD92A0-EFAD-4DB6-A8EE-6AD257B16E99}"/>
          </ac:spMkLst>
        </pc:spChg>
        <pc:spChg chg="mod">
          <ac:chgData name="Aman Gupta" userId="3786c105ccd45930" providerId="LiveId" clId="{933B5611-A00D-4DA1-9460-EAA543EC5CAC}" dt="2020-11-06T07:52:29.398" v="3939" actId="20577"/>
          <ac:spMkLst>
            <pc:docMk/>
            <pc:sldMk cId="2756155215" sldId="275"/>
            <ac:spMk id="3" creationId="{79798302-37CF-4B63-89B5-6B606860CC9F}"/>
          </ac:spMkLst>
        </pc:spChg>
        <pc:picChg chg="add mod">
          <ac:chgData name="Aman Gupta" userId="3786c105ccd45930" providerId="LiveId" clId="{933B5611-A00D-4DA1-9460-EAA543EC5CAC}" dt="2020-11-07T02:47:38.489" v="4577" actId="14100"/>
          <ac:picMkLst>
            <pc:docMk/>
            <pc:sldMk cId="2756155215" sldId="275"/>
            <ac:picMk id="5" creationId="{0540FDD0-4D4E-4CDC-9A84-EB29223C67B6}"/>
          </ac:picMkLst>
        </pc:picChg>
      </pc:sldChg>
      <pc:sldChg chg="addSp delSp modSp new mod">
        <pc:chgData name="Aman Gupta" userId="3786c105ccd45930" providerId="LiveId" clId="{933B5611-A00D-4DA1-9460-EAA543EC5CAC}" dt="2020-11-07T14:52:01.613" v="4906" actId="1076"/>
        <pc:sldMkLst>
          <pc:docMk/>
          <pc:sldMk cId="3772420974" sldId="276"/>
        </pc:sldMkLst>
        <pc:spChg chg="mod">
          <ac:chgData name="Aman Gupta" userId="3786c105ccd45930" providerId="LiveId" clId="{933B5611-A00D-4DA1-9460-EAA543EC5CAC}" dt="2020-11-06T08:01:33.643" v="3995" actId="20577"/>
          <ac:spMkLst>
            <pc:docMk/>
            <pc:sldMk cId="3772420974" sldId="276"/>
            <ac:spMk id="2" creationId="{2BCA2EA3-E1A8-4EE3-90DF-BA5E67415E5A}"/>
          </ac:spMkLst>
        </pc:spChg>
        <pc:spChg chg="del mod">
          <ac:chgData name="Aman Gupta" userId="3786c105ccd45930" providerId="LiveId" clId="{933B5611-A00D-4DA1-9460-EAA543EC5CAC}" dt="2020-11-06T08:57:11.952" v="3999"/>
          <ac:spMkLst>
            <pc:docMk/>
            <pc:sldMk cId="3772420974" sldId="276"/>
            <ac:spMk id="3" creationId="{B5197F9F-E897-4AFF-A25B-E1B296E6BF5C}"/>
          </ac:spMkLst>
        </pc:spChg>
        <pc:spChg chg="add del mod">
          <ac:chgData name="Aman Gupta" userId="3786c105ccd45930" providerId="LiveId" clId="{933B5611-A00D-4DA1-9460-EAA543EC5CAC}" dt="2020-11-06T08:57:55.575" v="4010" actId="21"/>
          <ac:spMkLst>
            <pc:docMk/>
            <pc:sldMk cId="3772420974" sldId="276"/>
            <ac:spMk id="4" creationId="{003E601C-26BF-4B97-A710-E78C6290C481}"/>
          </ac:spMkLst>
        </pc:spChg>
        <pc:spChg chg="add mod">
          <ac:chgData name="Aman Gupta" userId="3786c105ccd45930" providerId="LiveId" clId="{933B5611-A00D-4DA1-9460-EAA543EC5CAC}" dt="2020-11-06T09:37:09.544" v="4363" actId="14100"/>
          <ac:spMkLst>
            <pc:docMk/>
            <pc:sldMk cId="3772420974" sldId="276"/>
            <ac:spMk id="5" creationId="{2E0F6EE6-BA4E-4BE5-8AF8-3695DE4BC3B8}"/>
          </ac:spMkLst>
        </pc:spChg>
        <pc:spChg chg="add del mod">
          <ac:chgData name="Aman Gupta" userId="3786c105ccd45930" providerId="LiveId" clId="{933B5611-A00D-4DA1-9460-EAA543EC5CAC}" dt="2020-11-06T08:58:43.287" v="4035"/>
          <ac:spMkLst>
            <pc:docMk/>
            <pc:sldMk cId="3772420974" sldId="276"/>
            <ac:spMk id="6" creationId="{EA3DD2E4-8FDF-4BE1-A5A7-97FE85A7B68A}"/>
          </ac:spMkLst>
        </pc:spChg>
        <pc:spChg chg="add mod">
          <ac:chgData name="Aman Gupta" userId="3786c105ccd45930" providerId="LiveId" clId="{933B5611-A00D-4DA1-9460-EAA543EC5CAC}" dt="2020-11-06T09:29:05.625" v="4252" actId="1076"/>
          <ac:spMkLst>
            <pc:docMk/>
            <pc:sldMk cId="3772420974" sldId="276"/>
            <ac:spMk id="17" creationId="{80E76B35-94D9-4DA6-9AB6-17D9635D6A26}"/>
          </ac:spMkLst>
        </pc:spChg>
        <pc:spChg chg="add mod">
          <ac:chgData name="Aman Gupta" userId="3786c105ccd45930" providerId="LiveId" clId="{933B5611-A00D-4DA1-9460-EAA543EC5CAC}" dt="2020-11-07T14:51:54.557" v="4904" actId="1076"/>
          <ac:spMkLst>
            <pc:docMk/>
            <pc:sldMk cId="3772420974" sldId="276"/>
            <ac:spMk id="18" creationId="{DF52AEF7-B7B9-4A3F-9DEB-C0EE4EAB1D5F}"/>
          </ac:spMkLst>
        </pc:spChg>
        <pc:spChg chg="add del mod">
          <ac:chgData name="Aman Gupta" userId="3786c105ccd45930" providerId="LiveId" clId="{933B5611-A00D-4DA1-9460-EAA543EC5CAC}" dt="2020-11-06T09:43:08.088" v="4381" actId="21"/>
          <ac:spMkLst>
            <pc:docMk/>
            <pc:sldMk cId="3772420974" sldId="276"/>
            <ac:spMk id="19" creationId="{EB1A5C6C-A74C-45CE-89ED-977407B15372}"/>
          </ac:spMkLst>
        </pc:spChg>
        <pc:picChg chg="add del">
          <ac:chgData name="Aman Gupta" userId="3786c105ccd45930" providerId="LiveId" clId="{933B5611-A00D-4DA1-9460-EAA543EC5CAC}" dt="2020-11-06T09:00:25.268" v="4037" actId="22"/>
          <ac:picMkLst>
            <pc:docMk/>
            <pc:sldMk cId="3772420974" sldId="276"/>
            <ac:picMk id="8" creationId="{8AD48A1C-3C82-4B0F-B35A-5A70A15BE8FB}"/>
          </ac:picMkLst>
        </pc:picChg>
        <pc:picChg chg="add del mod">
          <ac:chgData name="Aman Gupta" userId="3786c105ccd45930" providerId="LiveId" clId="{933B5611-A00D-4DA1-9460-EAA543EC5CAC}" dt="2020-11-06T09:23:57.648" v="4143" actId="21"/>
          <ac:picMkLst>
            <pc:docMk/>
            <pc:sldMk cId="3772420974" sldId="276"/>
            <ac:picMk id="10" creationId="{842D0690-3D75-417A-829B-04EA4CD3D5D6}"/>
          </ac:picMkLst>
        </pc:picChg>
        <pc:picChg chg="add mod modCrop">
          <ac:chgData name="Aman Gupta" userId="3786c105ccd45930" providerId="LiveId" clId="{933B5611-A00D-4DA1-9460-EAA543EC5CAC}" dt="2020-11-07T14:52:01.613" v="4906" actId="1076"/>
          <ac:picMkLst>
            <pc:docMk/>
            <pc:sldMk cId="3772420974" sldId="276"/>
            <ac:picMk id="12" creationId="{532A3C55-E120-4AF3-A311-7BBAD86E4E1C}"/>
          </ac:picMkLst>
        </pc:picChg>
        <pc:picChg chg="add mod modCrop">
          <ac:chgData name="Aman Gupta" userId="3786c105ccd45930" providerId="LiveId" clId="{933B5611-A00D-4DA1-9460-EAA543EC5CAC}" dt="2020-11-07T14:51:43.902" v="4900" actId="1076"/>
          <ac:picMkLst>
            <pc:docMk/>
            <pc:sldMk cId="3772420974" sldId="276"/>
            <ac:picMk id="14" creationId="{57A72177-87B7-4234-A6B2-51AC6335D13E}"/>
          </ac:picMkLst>
        </pc:picChg>
        <pc:picChg chg="add mod">
          <ac:chgData name="Aman Gupta" userId="3786c105ccd45930" providerId="LiveId" clId="{933B5611-A00D-4DA1-9460-EAA543EC5CAC}" dt="2020-11-07T14:51:48.637" v="4902" actId="1076"/>
          <ac:picMkLst>
            <pc:docMk/>
            <pc:sldMk cId="3772420974" sldId="276"/>
            <ac:picMk id="16" creationId="{371421F3-9B64-455B-8AA6-DB5A84B01FB8}"/>
          </ac:picMkLst>
        </pc:picChg>
      </pc:sldChg>
      <pc:sldChg chg="addSp delSp modSp new del mod">
        <pc:chgData name="Aman Gupta" userId="3786c105ccd45930" providerId="LiveId" clId="{933B5611-A00D-4DA1-9460-EAA543EC5CAC}" dt="2020-11-11T03:57:45.737" v="11364" actId="2696"/>
        <pc:sldMkLst>
          <pc:docMk/>
          <pc:sldMk cId="1140402390" sldId="277"/>
        </pc:sldMkLst>
        <pc:spChg chg="mod">
          <ac:chgData name="Aman Gupta" userId="3786c105ccd45930" providerId="LiveId" clId="{933B5611-A00D-4DA1-9460-EAA543EC5CAC}" dt="2020-11-06T09:31:07.442" v="4305" actId="1076"/>
          <ac:spMkLst>
            <pc:docMk/>
            <pc:sldMk cId="1140402390" sldId="277"/>
            <ac:spMk id="2" creationId="{76E56856-6FC6-4684-813E-8EE9E14B4434}"/>
          </ac:spMkLst>
        </pc:spChg>
        <pc:spChg chg="del">
          <ac:chgData name="Aman Gupta" userId="3786c105ccd45930" providerId="LiveId" clId="{933B5611-A00D-4DA1-9460-EAA543EC5CAC}" dt="2020-11-06T09:32:34.710" v="4308" actId="931"/>
          <ac:spMkLst>
            <pc:docMk/>
            <pc:sldMk cId="1140402390" sldId="277"/>
            <ac:spMk id="3" creationId="{DD4A383F-2A37-4B2C-8458-AC78AF605419}"/>
          </ac:spMkLst>
        </pc:spChg>
        <pc:picChg chg="add mod modCrop">
          <ac:chgData name="Aman Gupta" userId="3786c105ccd45930" providerId="LiveId" clId="{933B5611-A00D-4DA1-9460-EAA543EC5CAC}" dt="2020-11-06T09:33:09.274" v="4320" actId="1076"/>
          <ac:picMkLst>
            <pc:docMk/>
            <pc:sldMk cId="1140402390" sldId="277"/>
            <ac:picMk id="5" creationId="{53929AA1-B008-499D-A524-548AF64DD7C0}"/>
          </ac:picMkLst>
        </pc:picChg>
      </pc:sldChg>
      <pc:sldChg chg="addSp delSp modSp new mod">
        <pc:chgData name="Aman Gupta" userId="3786c105ccd45930" providerId="LiveId" clId="{933B5611-A00D-4DA1-9460-EAA543EC5CAC}" dt="2020-11-06T16:03:09.337" v="4495" actId="1076"/>
        <pc:sldMkLst>
          <pc:docMk/>
          <pc:sldMk cId="2165972523" sldId="278"/>
        </pc:sldMkLst>
        <pc:spChg chg="mod">
          <ac:chgData name="Aman Gupta" userId="3786c105ccd45930" providerId="LiveId" clId="{933B5611-A00D-4DA1-9460-EAA543EC5CAC}" dt="2020-11-06T09:34:07.871" v="4341" actId="20577"/>
          <ac:spMkLst>
            <pc:docMk/>
            <pc:sldMk cId="2165972523" sldId="278"/>
            <ac:spMk id="2" creationId="{08633D06-A20D-455E-8A33-1F27BFFA6851}"/>
          </ac:spMkLst>
        </pc:spChg>
        <pc:spChg chg="mod">
          <ac:chgData name="Aman Gupta" userId="3786c105ccd45930" providerId="LiveId" clId="{933B5611-A00D-4DA1-9460-EAA543EC5CAC}" dt="2020-11-06T15:55:43.151" v="4414" actId="20577"/>
          <ac:spMkLst>
            <pc:docMk/>
            <pc:sldMk cId="2165972523" sldId="278"/>
            <ac:spMk id="3" creationId="{56ECDA96-867E-400E-B506-5E6ACF4A0AE9}"/>
          </ac:spMkLst>
        </pc:spChg>
        <pc:spChg chg="add mod">
          <ac:chgData name="Aman Gupta" userId="3786c105ccd45930" providerId="LiveId" clId="{933B5611-A00D-4DA1-9460-EAA543EC5CAC}" dt="2020-11-06T16:03:09.337" v="4495" actId="1076"/>
          <ac:spMkLst>
            <pc:docMk/>
            <pc:sldMk cId="2165972523" sldId="278"/>
            <ac:spMk id="12" creationId="{2989783B-685E-4A0E-8D20-3BFBD28255C1}"/>
          </ac:spMkLst>
        </pc:spChg>
        <pc:picChg chg="add del mod">
          <ac:chgData name="Aman Gupta" userId="3786c105ccd45930" providerId="LiveId" clId="{933B5611-A00D-4DA1-9460-EAA543EC5CAC}" dt="2020-11-06T15:35:59.627" v="4396" actId="21"/>
          <ac:picMkLst>
            <pc:docMk/>
            <pc:sldMk cId="2165972523" sldId="278"/>
            <ac:picMk id="5" creationId="{C902C172-E532-4F21-90D4-5B72B90CD8C7}"/>
          </ac:picMkLst>
        </pc:picChg>
        <pc:picChg chg="add del mod">
          <ac:chgData name="Aman Gupta" userId="3786c105ccd45930" providerId="LiveId" clId="{933B5611-A00D-4DA1-9460-EAA543EC5CAC}" dt="2020-11-06T16:00:01.766" v="4427" actId="21"/>
          <ac:picMkLst>
            <pc:docMk/>
            <pc:sldMk cId="2165972523" sldId="278"/>
            <ac:picMk id="7" creationId="{7526A300-42A5-4CC3-BF6C-86F32A5169A1}"/>
          </ac:picMkLst>
        </pc:picChg>
        <pc:picChg chg="add mod modCrop">
          <ac:chgData name="Aman Gupta" userId="3786c105ccd45930" providerId="LiveId" clId="{933B5611-A00D-4DA1-9460-EAA543EC5CAC}" dt="2020-11-06T16:00:40.624" v="4431" actId="1076"/>
          <ac:picMkLst>
            <pc:docMk/>
            <pc:sldMk cId="2165972523" sldId="278"/>
            <ac:picMk id="9" creationId="{A16A3551-019F-43D3-AA96-F6C17F1B9A47}"/>
          </ac:picMkLst>
        </pc:picChg>
        <pc:picChg chg="add mod">
          <ac:chgData name="Aman Gupta" userId="3786c105ccd45930" providerId="LiveId" clId="{933B5611-A00D-4DA1-9460-EAA543EC5CAC}" dt="2020-11-06T16:03:06.905" v="4494" actId="1076"/>
          <ac:picMkLst>
            <pc:docMk/>
            <pc:sldMk cId="2165972523" sldId="278"/>
            <ac:picMk id="11" creationId="{A89EED0F-5B86-4B27-BB81-C1CEF756AB92}"/>
          </ac:picMkLst>
        </pc:picChg>
      </pc:sldChg>
      <pc:sldChg chg="addSp delSp modSp new mod">
        <pc:chgData name="Aman Gupta" userId="3786c105ccd45930" providerId="LiveId" clId="{933B5611-A00D-4DA1-9460-EAA543EC5CAC}" dt="2020-11-06T16:59:23.564" v="4560" actId="14100"/>
        <pc:sldMkLst>
          <pc:docMk/>
          <pc:sldMk cId="2261681777" sldId="279"/>
        </pc:sldMkLst>
        <pc:spChg chg="mod">
          <ac:chgData name="Aman Gupta" userId="3786c105ccd45930" providerId="LiveId" clId="{933B5611-A00D-4DA1-9460-EAA543EC5CAC}" dt="2020-11-06T16:06:37.763" v="4532" actId="20577"/>
          <ac:spMkLst>
            <pc:docMk/>
            <pc:sldMk cId="2261681777" sldId="279"/>
            <ac:spMk id="2" creationId="{7EA58C21-017E-4E68-A905-1EEA4EABB257}"/>
          </ac:spMkLst>
        </pc:spChg>
        <pc:spChg chg="del mod">
          <ac:chgData name="Aman Gupta" userId="3786c105ccd45930" providerId="LiveId" clId="{933B5611-A00D-4DA1-9460-EAA543EC5CAC}" dt="2020-11-06T16:49:43.509" v="4536" actId="931"/>
          <ac:spMkLst>
            <pc:docMk/>
            <pc:sldMk cId="2261681777" sldId="279"/>
            <ac:spMk id="3" creationId="{4B1124ED-2645-43E7-A544-CEC5676EE2CD}"/>
          </ac:spMkLst>
        </pc:spChg>
        <pc:spChg chg="add del mod">
          <ac:chgData name="Aman Gupta" userId="3786c105ccd45930" providerId="LiveId" clId="{933B5611-A00D-4DA1-9460-EAA543EC5CAC}" dt="2020-11-06T16:53:29.504" v="4538" actId="931"/>
          <ac:spMkLst>
            <pc:docMk/>
            <pc:sldMk cId="2261681777" sldId="279"/>
            <ac:spMk id="7" creationId="{B388E3FB-5362-4413-AD19-DC535EBF4E1F}"/>
          </ac:spMkLst>
        </pc:spChg>
        <pc:spChg chg="add del mod">
          <ac:chgData name="Aman Gupta" userId="3786c105ccd45930" providerId="LiveId" clId="{933B5611-A00D-4DA1-9460-EAA543EC5CAC}" dt="2020-11-06T16:55:32.013" v="4540" actId="931"/>
          <ac:spMkLst>
            <pc:docMk/>
            <pc:sldMk cId="2261681777" sldId="279"/>
            <ac:spMk id="11" creationId="{7D91DA10-B310-46EE-859D-F798E141DF02}"/>
          </ac:spMkLst>
        </pc:spChg>
        <pc:spChg chg="add del mod">
          <ac:chgData name="Aman Gupta" userId="3786c105ccd45930" providerId="LiveId" clId="{933B5611-A00D-4DA1-9460-EAA543EC5CAC}" dt="2020-11-06T16:56:40.817" v="4545" actId="931"/>
          <ac:spMkLst>
            <pc:docMk/>
            <pc:sldMk cId="2261681777" sldId="279"/>
            <ac:spMk id="15" creationId="{2BDB478E-2844-4785-846D-E0284BF078D4}"/>
          </ac:spMkLst>
        </pc:spChg>
        <pc:picChg chg="add del mod">
          <ac:chgData name="Aman Gupta" userId="3786c105ccd45930" providerId="LiveId" clId="{933B5611-A00D-4DA1-9460-EAA543EC5CAC}" dt="2020-11-06T16:53:10.263" v="4537" actId="21"/>
          <ac:picMkLst>
            <pc:docMk/>
            <pc:sldMk cId="2261681777" sldId="279"/>
            <ac:picMk id="5" creationId="{4AECB809-F92C-4A9B-A1AC-F6CC39FC8FB5}"/>
          </ac:picMkLst>
        </pc:picChg>
        <pc:picChg chg="add del mod">
          <ac:chgData name="Aman Gupta" userId="3786c105ccd45930" providerId="LiveId" clId="{933B5611-A00D-4DA1-9460-EAA543EC5CAC}" dt="2020-11-06T16:55:06.757" v="4539" actId="21"/>
          <ac:picMkLst>
            <pc:docMk/>
            <pc:sldMk cId="2261681777" sldId="279"/>
            <ac:picMk id="9" creationId="{47B6FE5E-F0C9-4618-9790-024791361FE5}"/>
          </ac:picMkLst>
        </pc:picChg>
        <pc:picChg chg="add del mod">
          <ac:chgData name="Aman Gupta" userId="3786c105ccd45930" providerId="LiveId" clId="{933B5611-A00D-4DA1-9460-EAA543EC5CAC}" dt="2020-11-06T16:55:38.364" v="4541" actId="21"/>
          <ac:picMkLst>
            <pc:docMk/>
            <pc:sldMk cId="2261681777" sldId="279"/>
            <ac:picMk id="13" creationId="{1898D2D4-E005-4E1E-A079-D0EFA5EC4A98}"/>
          </ac:picMkLst>
        </pc:picChg>
        <pc:picChg chg="add mod modCrop">
          <ac:chgData name="Aman Gupta" userId="3786c105ccd45930" providerId="LiveId" clId="{933B5611-A00D-4DA1-9460-EAA543EC5CAC}" dt="2020-11-06T16:59:23.564" v="4560" actId="14100"/>
          <ac:picMkLst>
            <pc:docMk/>
            <pc:sldMk cId="2261681777" sldId="279"/>
            <ac:picMk id="17" creationId="{85063CB7-451C-4001-9EAD-D77B3CAB0790}"/>
          </ac:picMkLst>
        </pc:picChg>
      </pc:sldChg>
      <pc:sldChg chg="addSp delSp modSp new mod">
        <pc:chgData name="Aman Gupta" userId="3786c105ccd45930" providerId="LiveId" clId="{933B5611-A00D-4DA1-9460-EAA543EC5CAC}" dt="2020-11-08T01:50:43.544" v="5514" actId="1076"/>
        <pc:sldMkLst>
          <pc:docMk/>
          <pc:sldMk cId="1227064212" sldId="280"/>
        </pc:sldMkLst>
        <pc:spChg chg="mod">
          <ac:chgData name="Aman Gupta" userId="3786c105ccd45930" providerId="LiveId" clId="{933B5611-A00D-4DA1-9460-EAA543EC5CAC}" dt="2020-11-07T10:05:16.795" v="4598" actId="20577"/>
          <ac:spMkLst>
            <pc:docMk/>
            <pc:sldMk cId="1227064212" sldId="280"/>
            <ac:spMk id="2" creationId="{4879F647-9C32-4A39-99DC-08CB9244255E}"/>
          </ac:spMkLst>
        </pc:spChg>
        <pc:spChg chg="del mod">
          <ac:chgData name="Aman Gupta" userId="3786c105ccd45930" providerId="LiveId" clId="{933B5611-A00D-4DA1-9460-EAA543EC5CAC}" dt="2020-11-07T07:50:05.972" v="4578" actId="22"/>
          <ac:spMkLst>
            <pc:docMk/>
            <pc:sldMk cId="1227064212" sldId="280"/>
            <ac:spMk id="3" creationId="{2E54F233-7AE0-4C7C-9ED8-42B824242550}"/>
          </ac:spMkLst>
        </pc:spChg>
        <pc:spChg chg="add mod">
          <ac:chgData name="Aman Gupta" userId="3786c105ccd45930" providerId="LiveId" clId="{933B5611-A00D-4DA1-9460-EAA543EC5CAC}" dt="2020-11-07T10:10:58.878" v="4839" actId="20577"/>
          <ac:spMkLst>
            <pc:docMk/>
            <pc:sldMk cId="1227064212" sldId="280"/>
            <ac:spMk id="6" creationId="{88B24A4A-937F-460C-AEEE-C2502C6E008B}"/>
          </ac:spMkLst>
        </pc:spChg>
        <pc:spChg chg="add del">
          <ac:chgData name="Aman Gupta" userId="3786c105ccd45930" providerId="LiveId" clId="{933B5611-A00D-4DA1-9460-EAA543EC5CAC}" dt="2020-11-07T10:06:52.328" v="4610"/>
          <ac:spMkLst>
            <pc:docMk/>
            <pc:sldMk cId="1227064212" sldId="280"/>
            <ac:spMk id="7" creationId="{02C49DAE-4087-4EAA-B383-226F9131E298}"/>
          </ac:spMkLst>
        </pc:spChg>
        <pc:spChg chg="add del">
          <ac:chgData name="Aman Gupta" userId="3786c105ccd45930" providerId="LiveId" clId="{933B5611-A00D-4DA1-9460-EAA543EC5CAC}" dt="2020-11-07T10:06:59.957" v="4613"/>
          <ac:spMkLst>
            <pc:docMk/>
            <pc:sldMk cId="1227064212" sldId="280"/>
            <ac:spMk id="8" creationId="{32595864-5871-420C-ACCA-4DACAA3509B5}"/>
          </ac:spMkLst>
        </pc:spChg>
        <pc:spChg chg="add del mod">
          <ac:chgData name="Aman Gupta" userId="3786c105ccd45930" providerId="LiveId" clId="{933B5611-A00D-4DA1-9460-EAA543EC5CAC}" dt="2020-11-07T10:07:16.507" v="4624"/>
          <ac:spMkLst>
            <pc:docMk/>
            <pc:sldMk cId="1227064212" sldId="280"/>
            <ac:spMk id="9" creationId="{82B4F4E5-B9CF-45EB-A456-8F8B1E8FDE1B}"/>
          </ac:spMkLst>
        </pc:spChg>
        <pc:spChg chg="add del">
          <ac:chgData name="Aman Gupta" userId="3786c105ccd45930" providerId="LiveId" clId="{933B5611-A00D-4DA1-9460-EAA543EC5CAC}" dt="2020-11-07T10:07:13.968" v="4622"/>
          <ac:spMkLst>
            <pc:docMk/>
            <pc:sldMk cId="1227064212" sldId="280"/>
            <ac:spMk id="10" creationId="{D98170CC-90CB-4808-9009-3DD3F0D1B2BB}"/>
          </ac:spMkLst>
        </pc:spChg>
        <pc:spChg chg="add del mod">
          <ac:chgData name="Aman Gupta" userId="3786c105ccd45930" providerId="LiveId" clId="{933B5611-A00D-4DA1-9460-EAA543EC5CAC}" dt="2020-11-07T10:09:13.670" v="4727"/>
          <ac:spMkLst>
            <pc:docMk/>
            <pc:sldMk cId="1227064212" sldId="280"/>
            <ac:spMk id="11" creationId="{6F777630-94CD-4B94-B3D6-F04B5BD0F909}"/>
          </ac:spMkLst>
        </pc:spChg>
        <pc:spChg chg="add del mod">
          <ac:chgData name="Aman Gupta" userId="3786c105ccd45930" providerId="LiveId" clId="{933B5611-A00D-4DA1-9460-EAA543EC5CAC}" dt="2020-11-07T10:09:13.655" v="4725" actId="21"/>
          <ac:spMkLst>
            <pc:docMk/>
            <pc:sldMk cId="1227064212" sldId="280"/>
            <ac:spMk id="12" creationId="{10F3E485-29FE-4C72-9856-9A1579B0DE1D}"/>
          </ac:spMkLst>
        </pc:spChg>
        <pc:spChg chg="add del mod">
          <ac:chgData name="Aman Gupta" userId="3786c105ccd45930" providerId="LiveId" clId="{933B5611-A00D-4DA1-9460-EAA543EC5CAC}" dt="2020-11-07T10:12:16.332" v="4842" actId="21"/>
          <ac:spMkLst>
            <pc:docMk/>
            <pc:sldMk cId="1227064212" sldId="280"/>
            <ac:spMk id="14" creationId="{79B6E8B1-3D38-4EBC-9922-602CF85570F3}"/>
          </ac:spMkLst>
        </pc:spChg>
        <pc:spChg chg="add del mod">
          <ac:chgData name="Aman Gupta" userId="3786c105ccd45930" providerId="LiveId" clId="{933B5611-A00D-4DA1-9460-EAA543EC5CAC}" dt="2020-11-08T01:48:10.675" v="5479" actId="21"/>
          <ac:spMkLst>
            <pc:docMk/>
            <pc:sldMk cId="1227064212" sldId="280"/>
            <ac:spMk id="19" creationId="{3D746813-37EB-4C1E-8C56-D54E917BA942}"/>
          </ac:spMkLst>
        </pc:spChg>
        <pc:spChg chg="add mod">
          <ac:chgData name="Aman Gupta" userId="3786c105ccd45930" providerId="LiveId" clId="{933B5611-A00D-4DA1-9460-EAA543EC5CAC}" dt="2020-11-08T01:50:43.544" v="5514" actId="1076"/>
          <ac:spMkLst>
            <pc:docMk/>
            <pc:sldMk cId="1227064212" sldId="280"/>
            <ac:spMk id="24" creationId="{794651CA-9003-4F40-84DE-F4A4B7A08BA0}"/>
          </ac:spMkLst>
        </pc:spChg>
        <pc:picChg chg="add del mod">
          <ac:chgData name="Aman Gupta" userId="3786c105ccd45930" providerId="LiveId" clId="{933B5611-A00D-4DA1-9460-EAA543EC5CAC}" dt="2020-11-07T10:12:06.260" v="4841" actId="21"/>
          <ac:picMkLst>
            <pc:docMk/>
            <pc:sldMk cId="1227064212" sldId="280"/>
            <ac:picMk id="5" creationId="{82645B8E-E970-4374-9764-90E76B0559A3}"/>
          </ac:picMkLst>
        </pc:picChg>
        <pc:picChg chg="add del mod modCrop">
          <ac:chgData name="Aman Gupta" userId="3786c105ccd45930" providerId="LiveId" clId="{933B5611-A00D-4DA1-9460-EAA543EC5CAC}" dt="2020-11-08T01:45:08.533" v="5455" actId="21"/>
          <ac:picMkLst>
            <pc:docMk/>
            <pc:sldMk cId="1227064212" sldId="280"/>
            <ac:picMk id="16" creationId="{E6CF2B74-8912-4575-80AF-778ED19435F2}"/>
          </ac:picMkLst>
        </pc:picChg>
        <pc:picChg chg="add del mod">
          <ac:chgData name="Aman Gupta" userId="3786c105ccd45930" providerId="LiveId" clId="{933B5611-A00D-4DA1-9460-EAA543EC5CAC}" dt="2020-11-07T10:19:41.496" v="4895" actId="21"/>
          <ac:picMkLst>
            <pc:docMk/>
            <pc:sldMk cId="1227064212" sldId="280"/>
            <ac:picMk id="18" creationId="{26C11136-D43C-4643-B950-11449111FB7F}"/>
          </ac:picMkLst>
        </pc:picChg>
        <pc:picChg chg="add mod modCrop">
          <ac:chgData name="Aman Gupta" userId="3786c105ccd45930" providerId="LiveId" clId="{933B5611-A00D-4DA1-9460-EAA543EC5CAC}" dt="2020-11-08T01:50:25.456" v="5512" actId="14100"/>
          <ac:picMkLst>
            <pc:docMk/>
            <pc:sldMk cId="1227064212" sldId="280"/>
            <ac:picMk id="21" creationId="{7817BF4E-B41A-4C1A-91C3-D83DB76EC328}"/>
          </ac:picMkLst>
        </pc:picChg>
        <pc:picChg chg="add mod modCrop">
          <ac:chgData name="Aman Gupta" userId="3786c105ccd45930" providerId="LiveId" clId="{933B5611-A00D-4DA1-9460-EAA543EC5CAC}" dt="2020-11-08T01:50:30.943" v="5513" actId="14100"/>
          <ac:picMkLst>
            <pc:docMk/>
            <pc:sldMk cId="1227064212" sldId="280"/>
            <ac:picMk id="23" creationId="{B74CD6D1-1CAC-450B-8DCE-4066C9F0D0B2}"/>
          </ac:picMkLst>
        </pc:picChg>
      </pc:sldChg>
      <pc:sldChg chg="addSp delSp modSp new mod">
        <pc:chgData name="Aman Gupta" userId="3786c105ccd45930" providerId="LiveId" clId="{933B5611-A00D-4DA1-9460-EAA543EC5CAC}" dt="2020-11-10T12:34:29.490" v="10849"/>
        <pc:sldMkLst>
          <pc:docMk/>
          <pc:sldMk cId="1738441546" sldId="281"/>
        </pc:sldMkLst>
        <pc:spChg chg="mod">
          <ac:chgData name="Aman Gupta" userId="3786c105ccd45930" providerId="LiveId" clId="{933B5611-A00D-4DA1-9460-EAA543EC5CAC}" dt="2020-11-07T16:14:39.014" v="4931" actId="20577"/>
          <ac:spMkLst>
            <pc:docMk/>
            <pc:sldMk cId="1738441546" sldId="281"/>
            <ac:spMk id="2" creationId="{F60FAA1C-5BED-42BB-A147-AF52EBC0A692}"/>
          </ac:spMkLst>
        </pc:spChg>
        <pc:spChg chg="del">
          <ac:chgData name="Aman Gupta" userId="3786c105ccd45930" providerId="LiveId" clId="{933B5611-A00D-4DA1-9460-EAA543EC5CAC}" dt="2020-11-07T15:35:24.560" v="4914" actId="931"/>
          <ac:spMkLst>
            <pc:docMk/>
            <pc:sldMk cId="1738441546" sldId="281"/>
            <ac:spMk id="3" creationId="{1E175334-A0F1-46C9-9BA5-490E3B4653D9}"/>
          </ac:spMkLst>
        </pc:spChg>
        <pc:spChg chg="add del mod">
          <ac:chgData name="Aman Gupta" userId="3786c105ccd45930" providerId="LiveId" clId="{933B5611-A00D-4DA1-9460-EAA543EC5CAC}" dt="2020-11-08T00:32:15.076" v="4937" actId="931"/>
          <ac:spMkLst>
            <pc:docMk/>
            <pc:sldMk cId="1738441546" sldId="281"/>
            <ac:spMk id="7" creationId="{65728F99-3626-4EF4-B334-01401B5482B1}"/>
          </ac:spMkLst>
        </pc:spChg>
        <pc:spChg chg="add mod">
          <ac:chgData name="Aman Gupta" userId="3786c105ccd45930" providerId="LiveId" clId="{933B5611-A00D-4DA1-9460-EAA543EC5CAC}" dt="2020-11-08T01:29:42.111" v="5361" actId="1076"/>
          <ac:spMkLst>
            <pc:docMk/>
            <pc:sldMk cId="1738441546" sldId="281"/>
            <ac:spMk id="10" creationId="{ED09A402-3911-4950-8930-C86DFA4263AB}"/>
          </ac:spMkLst>
        </pc:spChg>
        <pc:spChg chg="add mod">
          <ac:chgData name="Aman Gupta" userId="3786c105ccd45930" providerId="LiveId" clId="{933B5611-A00D-4DA1-9460-EAA543EC5CAC}" dt="2020-11-08T00:50:44.459" v="5175" actId="20577"/>
          <ac:spMkLst>
            <pc:docMk/>
            <pc:sldMk cId="1738441546" sldId="281"/>
            <ac:spMk id="11" creationId="{ECFC009B-F0C9-4765-8083-3B4204DE03AD}"/>
          </ac:spMkLst>
        </pc:spChg>
        <pc:picChg chg="add del mod">
          <ac:chgData name="Aman Gupta" userId="3786c105ccd45930" providerId="LiveId" clId="{933B5611-A00D-4DA1-9460-EAA543EC5CAC}" dt="2020-11-08T00:31:30.114" v="4936" actId="21"/>
          <ac:picMkLst>
            <pc:docMk/>
            <pc:sldMk cId="1738441546" sldId="281"/>
            <ac:picMk id="5" creationId="{23124D40-D7C3-47B1-93F7-3DCEEC3D5B51}"/>
          </ac:picMkLst>
        </pc:picChg>
        <pc:picChg chg="add mod modCrop">
          <ac:chgData name="Aman Gupta" userId="3786c105ccd45930" providerId="LiveId" clId="{933B5611-A00D-4DA1-9460-EAA543EC5CAC}" dt="2020-11-10T12:34:29.490" v="10849"/>
          <ac:picMkLst>
            <pc:docMk/>
            <pc:sldMk cId="1738441546" sldId="281"/>
            <ac:picMk id="9" creationId="{D96CC161-4F8D-437F-8D37-DA5F28DC7B83}"/>
          </ac:picMkLst>
        </pc:picChg>
      </pc:sldChg>
      <pc:sldChg chg="addSp delSp modSp new mod">
        <pc:chgData name="Aman Gupta" userId="3786c105ccd45930" providerId="LiveId" clId="{933B5611-A00D-4DA1-9460-EAA543EC5CAC}" dt="2020-11-10T12:34:29.490" v="10849"/>
        <pc:sldMkLst>
          <pc:docMk/>
          <pc:sldMk cId="3031458244" sldId="282"/>
        </pc:sldMkLst>
        <pc:spChg chg="mod">
          <ac:chgData name="Aman Gupta" userId="3786c105ccd45930" providerId="LiveId" clId="{933B5611-A00D-4DA1-9460-EAA543EC5CAC}" dt="2020-11-10T12:34:29.490" v="10849"/>
          <ac:spMkLst>
            <pc:docMk/>
            <pc:sldMk cId="3031458244" sldId="282"/>
            <ac:spMk id="2" creationId="{0D608666-04EB-415C-95B5-A0D8F613D3A5}"/>
          </ac:spMkLst>
        </pc:spChg>
        <pc:spChg chg="del">
          <ac:chgData name="Aman Gupta" userId="3786c105ccd45930" providerId="LiveId" clId="{933B5611-A00D-4DA1-9460-EAA543EC5CAC}" dt="2020-11-08T00:58:11.064" v="5201" actId="931"/>
          <ac:spMkLst>
            <pc:docMk/>
            <pc:sldMk cId="3031458244" sldId="282"/>
            <ac:spMk id="3" creationId="{FF7BE394-150D-4006-8764-2D381DD2C63D}"/>
          </ac:spMkLst>
        </pc:spChg>
        <pc:spChg chg="add mod">
          <ac:chgData name="Aman Gupta" userId="3786c105ccd45930" providerId="LiveId" clId="{933B5611-A00D-4DA1-9460-EAA543EC5CAC}" dt="2020-11-08T01:08:27.318" v="5297" actId="20577"/>
          <ac:spMkLst>
            <pc:docMk/>
            <pc:sldMk cId="3031458244" sldId="282"/>
            <ac:spMk id="10" creationId="{CEADEE04-332F-4F51-83B6-CF1C8732720B}"/>
          </ac:spMkLst>
        </pc:spChg>
        <pc:spChg chg="add mod">
          <ac:chgData name="Aman Gupta" userId="3786c105ccd45930" providerId="LiveId" clId="{933B5611-A00D-4DA1-9460-EAA543EC5CAC}" dt="2020-11-08T03:15:04.908" v="5742" actId="1076"/>
          <ac:spMkLst>
            <pc:docMk/>
            <pc:sldMk cId="3031458244" sldId="282"/>
            <ac:spMk id="17" creationId="{04EAF7C3-B061-489C-8B39-A92F8A27B5D8}"/>
          </ac:spMkLst>
        </pc:spChg>
        <pc:spChg chg="add del">
          <ac:chgData name="Aman Gupta" userId="3786c105ccd45930" providerId="LiveId" clId="{933B5611-A00D-4DA1-9460-EAA543EC5CAC}" dt="2020-11-08T01:51:50.642" v="5518" actId="11529"/>
          <ac:spMkLst>
            <pc:docMk/>
            <pc:sldMk cId="3031458244" sldId="282"/>
            <ac:spMk id="18" creationId="{38CC128D-FCBF-422F-82E8-B6283DA33828}"/>
          </ac:spMkLst>
        </pc:spChg>
        <pc:spChg chg="add del mod">
          <ac:chgData name="Aman Gupta" userId="3786c105ccd45930" providerId="LiveId" clId="{933B5611-A00D-4DA1-9460-EAA543EC5CAC}" dt="2020-11-08T01:51:46.716" v="5517" actId="21"/>
          <ac:spMkLst>
            <pc:docMk/>
            <pc:sldMk cId="3031458244" sldId="282"/>
            <ac:spMk id="20" creationId="{D6C4C950-6D54-49F7-9815-3F1D4E097307}"/>
          </ac:spMkLst>
        </pc:spChg>
        <pc:spChg chg="add mod">
          <ac:chgData name="Aman Gupta" userId="3786c105ccd45930" providerId="LiveId" clId="{933B5611-A00D-4DA1-9460-EAA543EC5CAC}" dt="2020-11-09T15:56:14.678" v="7735" actId="14100"/>
          <ac:spMkLst>
            <pc:docMk/>
            <pc:sldMk cId="3031458244" sldId="282"/>
            <ac:spMk id="23" creationId="{66A9F03B-C599-4F13-BED9-0D1304FF42D0}"/>
          </ac:spMkLst>
        </pc:spChg>
        <pc:spChg chg="add mod">
          <ac:chgData name="Aman Gupta" userId="3786c105ccd45930" providerId="LiveId" clId="{933B5611-A00D-4DA1-9460-EAA543EC5CAC}" dt="2020-11-08T02:12:09.509" v="5720" actId="1076"/>
          <ac:spMkLst>
            <pc:docMk/>
            <pc:sldMk cId="3031458244" sldId="282"/>
            <ac:spMk id="24" creationId="{5DCA9FA5-88A0-4021-A824-D252C51CA1BE}"/>
          </ac:spMkLst>
        </pc:spChg>
        <pc:spChg chg="add mod">
          <ac:chgData name="Aman Gupta" userId="3786c105ccd45930" providerId="LiveId" clId="{933B5611-A00D-4DA1-9460-EAA543EC5CAC}" dt="2020-11-08T03:13:33.023" v="5735" actId="1076"/>
          <ac:spMkLst>
            <pc:docMk/>
            <pc:sldMk cId="3031458244" sldId="282"/>
            <ac:spMk id="38" creationId="{5BE5D4C2-E180-44DE-A77E-C699A9DE2A66}"/>
          </ac:spMkLst>
        </pc:spChg>
        <pc:picChg chg="add del mod ord modCrop">
          <ac:chgData name="Aman Gupta" userId="3786c105ccd45930" providerId="LiveId" clId="{933B5611-A00D-4DA1-9460-EAA543EC5CAC}" dt="2020-11-08T03:13:03.662" v="5733" actId="1076"/>
          <ac:picMkLst>
            <pc:docMk/>
            <pc:sldMk cId="3031458244" sldId="282"/>
            <ac:picMk id="5" creationId="{B59F03D6-5828-438E-AF3A-010BAA3B36EE}"/>
          </ac:picMkLst>
        </pc:picChg>
        <pc:picChg chg="add del mod modCrop">
          <ac:chgData name="Aman Gupta" userId="3786c105ccd45930" providerId="LiveId" clId="{933B5611-A00D-4DA1-9460-EAA543EC5CAC}" dt="2020-11-08T01:03:10.429" v="5244" actId="21"/>
          <ac:picMkLst>
            <pc:docMk/>
            <pc:sldMk cId="3031458244" sldId="282"/>
            <ac:picMk id="7" creationId="{B1243805-37DB-4424-B56B-AF47EA9D2EF6}"/>
          </ac:picMkLst>
        </pc:picChg>
        <pc:picChg chg="add mod">
          <ac:chgData name="Aman Gupta" userId="3786c105ccd45930" providerId="LiveId" clId="{933B5611-A00D-4DA1-9460-EAA543EC5CAC}" dt="2020-11-08T02:09:17.935" v="5703" actId="1076"/>
          <ac:picMkLst>
            <pc:docMk/>
            <pc:sldMk cId="3031458244" sldId="282"/>
            <ac:picMk id="9" creationId="{E70C6204-D97E-46D8-9037-89B15527812D}"/>
          </ac:picMkLst>
        </pc:picChg>
        <pc:picChg chg="add del mod">
          <ac:chgData name="Aman Gupta" userId="3786c105ccd45930" providerId="LiveId" clId="{933B5611-A00D-4DA1-9460-EAA543EC5CAC}" dt="2020-11-08T01:10:35.112" v="5299" actId="21"/>
          <ac:picMkLst>
            <pc:docMk/>
            <pc:sldMk cId="3031458244" sldId="282"/>
            <ac:picMk id="12" creationId="{F550E0FE-BFCF-4CDD-A2FC-5E39F1119A24}"/>
          </ac:picMkLst>
        </pc:picChg>
        <pc:picChg chg="add mod">
          <ac:chgData name="Aman Gupta" userId="3786c105ccd45930" providerId="LiveId" clId="{933B5611-A00D-4DA1-9460-EAA543EC5CAC}" dt="2020-11-08T03:15:12.387" v="5743" actId="1076"/>
          <ac:picMkLst>
            <pc:docMk/>
            <pc:sldMk cId="3031458244" sldId="282"/>
            <ac:picMk id="14" creationId="{AA2B756C-81E8-4340-A00F-640BC7BFFAC6}"/>
          </ac:picMkLst>
        </pc:picChg>
        <pc:picChg chg="add del mod ord">
          <ac:chgData name="Aman Gupta" userId="3786c105ccd45930" providerId="LiveId" clId="{933B5611-A00D-4DA1-9460-EAA543EC5CAC}" dt="2020-11-08T01:29:00.708" v="5360" actId="21"/>
          <ac:picMkLst>
            <pc:docMk/>
            <pc:sldMk cId="3031458244" sldId="282"/>
            <ac:picMk id="16" creationId="{E385DA37-D69E-4BCE-A6FF-8738B75C4CF1}"/>
          </ac:picMkLst>
        </pc:picChg>
        <pc:picChg chg="add del mod">
          <ac:chgData name="Aman Gupta" userId="3786c105ccd45930" providerId="LiveId" clId="{933B5611-A00D-4DA1-9460-EAA543EC5CAC}" dt="2020-11-08T02:05:49.969" v="5644" actId="21"/>
          <ac:picMkLst>
            <pc:docMk/>
            <pc:sldMk cId="3031458244" sldId="282"/>
            <ac:picMk id="26" creationId="{72C22279-1C78-462B-A182-E414E563F2FD}"/>
          </ac:picMkLst>
        </pc:picChg>
        <pc:picChg chg="add del mod">
          <ac:chgData name="Aman Gupta" userId="3786c105ccd45930" providerId="LiveId" clId="{933B5611-A00D-4DA1-9460-EAA543EC5CAC}" dt="2020-11-08T02:03:45.925" v="5629" actId="21"/>
          <ac:picMkLst>
            <pc:docMk/>
            <pc:sldMk cId="3031458244" sldId="282"/>
            <ac:picMk id="28" creationId="{3BD6D98E-C47A-468F-BD16-D8738FDA6F4F}"/>
          </ac:picMkLst>
        </pc:picChg>
        <pc:picChg chg="add del mod">
          <ac:chgData name="Aman Gupta" userId="3786c105ccd45930" providerId="LiveId" clId="{933B5611-A00D-4DA1-9460-EAA543EC5CAC}" dt="2020-11-08T02:04:31.131" v="5632" actId="21"/>
          <ac:picMkLst>
            <pc:docMk/>
            <pc:sldMk cId="3031458244" sldId="282"/>
            <ac:picMk id="30" creationId="{3432A991-83E6-4A88-B8F2-0D0214C5A7C5}"/>
          </ac:picMkLst>
        </pc:picChg>
        <pc:picChg chg="add mod">
          <ac:chgData name="Aman Gupta" userId="3786c105ccd45930" providerId="LiveId" clId="{933B5611-A00D-4DA1-9460-EAA543EC5CAC}" dt="2020-11-08T03:12:25.927" v="5727" actId="1076"/>
          <ac:picMkLst>
            <pc:docMk/>
            <pc:sldMk cId="3031458244" sldId="282"/>
            <ac:picMk id="32" creationId="{035A732D-F065-418E-9314-635AE5015DD2}"/>
          </ac:picMkLst>
        </pc:picChg>
        <pc:cxnChg chg="add del">
          <ac:chgData name="Aman Gupta" userId="3786c105ccd45930" providerId="LiveId" clId="{933B5611-A00D-4DA1-9460-EAA543EC5CAC}" dt="2020-11-08T01:52:15.548" v="5520" actId="21"/>
          <ac:cxnSpMkLst>
            <pc:docMk/>
            <pc:sldMk cId="3031458244" sldId="282"/>
            <ac:cxnSpMk id="22" creationId="{0054D34B-F063-4561-93F0-B36978FB6A78}"/>
          </ac:cxnSpMkLst>
        </pc:cxnChg>
        <pc:cxnChg chg="add mod">
          <ac:chgData name="Aman Gupta" userId="3786c105ccd45930" providerId="LiveId" clId="{933B5611-A00D-4DA1-9460-EAA543EC5CAC}" dt="2020-11-08T03:12:37.040" v="5729" actId="14100"/>
          <ac:cxnSpMkLst>
            <pc:docMk/>
            <pc:sldMk cId="3031458244" sldId="282"/>
            <ac:cxnSpMk id="34" creationId="{84305896-E726-4888-960D-E0FFB265B8F5}"/>
          </ac:cxnSpMkLst>
        </pc:cxnChg>
      </pc:sldChg>
      <pc:sldChg chg="addSp delSp modSp new mod">
        <pc:chgData name="Aman Gupta" userId="3786c105ccd45930" providerId="LiveId" clId="{933B5611-A00D-4DA1-9460-EAA543EC5CAC}" dt="2020-11-08T10:34:55.021" v="5884" actId="14100"/>
        <pc:sldMkLst>
          <pc:docMk/>
          <pc:sldMk cId="3118527885" sldId="283"/>
        </pc:sldMkLst>
        <pc:spChg chg="mod">
          <ac:chgData name="Aman Gupta" userId="3786c105ccd45930" providerId="LiveId" clId="{933B5611-A00D-4DA1-9460-EAA543EC5CAC}" dt="2020-11-08T04:06:08.561" v="5847" actId="20577"/>
          <ac:spMkLst>
            <pc:docMk/>
            <pc:sldMk cId="3118527885" sldId="283"/>
            <ac:spMk id="2" creationId="{4D7A2C91-C2C5-4FFA-BF0F-34C6DE4223E9}"/>
          </ac:spMkLst>
        </pc:spChg>
        <pc:spChg chg="del">
          <ac:chgData name="Aman Gupta" userId="3786c105ccd45930" providerId="LiveId" clId="{933B5611-A00D-4DA1-9460-EAA543EC5CAC}" dt="2020-11-08T03:59:03.941" v="5744" actId="931"/>
          <ac:spMkLst>
            <pc:docMk/>
            <pc:sldMk cId="3118527885" sldId="283"/>
            <ac:spMk id="3" creationId="{8BE0CE8B-55EC-4FCB-8D3C-90B2C154BBA0}"/>
          </ac:spMkLst>
        </pc:spChg>
        <pc:spChg chg="add mod">
          <ac:chgData name="Aman Gupta" userId="3786c105ccd45930" providerId="LiveId" clId="{933B5611-A00D-4DA1-9460-EAA543EC5CAC}" dt="2020-11-08T04:03:50.019" v="5807" actId="1076"/>
          <ac:spMkLst>
            <pc:docMk/>
            <pc:sldMk cId="3118527885" sldId="283"/>
            <ac:spMk id="10" creationId="{069FEF99-CB3C-4223-9F8C-663BE069C1E9}"/>
          </ac:spMkLst>
        </pc:spChg>
        <pc:spChg chg="add mod">
          <ac:chgData name="Aman Gupta" userId="3786c105ccd45930" providerId="LiveId" clId="{933B5611-A00D-4DA1-9460-EAA543EC5CAC}" dt="2020-11-08T04:05:03.392" v="5824" actId="1076"/>
          <ac:spMkLst>
            <pc:docMk/>
            <pc:sldMk cId="3118527885" sldId="283"/>
            <ac:spMk id="11" creationId="{C5B61400-492F-445A-A20E-B2BD2DBA6E38}"/>
          </ac:spMkLst>
        </pc:spChg>
        <pc:spChg chg="add del mod">
          <ac:chgData name="Aman Gupta" userId="3786c105ccd45930" providerId="LiveId" clId="{933B5611-A00D-4DA1-9460-EAA543EC5CAC}" dt="2020-11-08T04:05:33.535" v="5827"/>
          <ac:spMkLst>
            <pc:docMk/>
            <pc:sldMk cId="3118527885" sldId="283"/>
            <ac:spMk id="12" creationId="{9685550B-E449-4457-8641-D59E7D9CB662}"/>
          </ac:spMkLst>
        </pc:spChg>
        <pc:spChg chg="add mod">
          <ac:chgData name="Aman Gupta" userId="3786c105ccd45930" providerId="LiveId" clId="{933B5611-A00D-4DA1-9460-EAA543EC5CAC}" dt="2020-11-08T04:05:59.829" v="5840" actId="20577"/>
          <ac:spMkLst>
            <pc:docMk/>
            <pc:sldMk cId="3118527885" sldId="283"/>
            <ac:spMk id="13" creationId="{79E27B4F-2F36-48E8-BF72-F7C004BC7750}"/>
          </ac:spMkLst>
        </pc:spChg>
        <pc:picChg chg="add mod modCrop">
          <ac:chgData name="Aman Gupta" userId="3786c105ccd45930" providerId="LiveId" clId="{933B5611-A00D-4DA1-9460-EAA543EC5CAC}" dt="2020-11-08T03:59:54.423" v="5755" actId="14100"/>
          <ac:picMkLst>
            <pc:docMk/>
            <pc:sldMk cId="3118527885" sldId="283"/>
            <ac:picMk id="5" creationId="{0554A25B-42A8-4930-81F7-A7C06FC0E413}"/>
          </ac:picMkLst>
        </pc:picChg>
        <pc:picChg chg="add mod modCrop">
          <ac:chgData name="Aman Gupta" userId="3786c105ccd45930" providerId="LiveId" clId="{933B5611-A00D-4DA1-9460-EAA543EC5CAC}" dt="2020-11-08T10:34:55.021" v="5884" actId="14100"/>
          <ac:picMkLst>
            <pc:docMk/>
            <pc:sldMk cId="3118527885" sldId="283"/>
            <ac:picMk id="7" creationId="{F21AEF37-27E2-4E1C-913B-D4328234C82C}"/>
          </ac:picMkLst>
        </pc:picChg>
        <pc:picChg chg="add mod modCrop">
          <ac:chgData name="Aman Gupta" userId="3786c105ccd45930" providerId="LiveId" clId="{933B5611-A00D-4DA1-9460-EAA543EC5CAC}" dt="2020-11-08T06:25:51.953" v="5878" actId="1076"/>
          <ac:picMkLst>
            <pc:docMk/>
            <pc:sldMk cId="3118527885" sldId="283"/>
            <ac:picMk id="9" creationId="{638F6223-0E9D-4E17-AA1B-2B1C973ABABD}"/>
          </ac:picMkLst>
        </pc:picChg>
      </pc:sldChg>
      <pc:sldChg chg="addSp modSp new mod ord">
        <pc:chgData name="Aman Gupta" userId="3786c105ccd45930" providerId="LiveId" clId="{933B5611-A00D-4DA1-9460-EAA543EC5CAC}" dt="2020-11-11T03:26:38.729" v="11132" actId="5793"/>
        <pc:sldMkLst>
          <pc:docMk/>
          <pc:sldMk cId="524063520" sldId="284"/>
        </pc:sldMkLst>
        <pc:spChg chg="mod">
          <ac:chgData name="Aman Gupta" userId="3786c105ccd45930" providerId="LiveId" clId="{933B5611-A00D-4DA1-9460-EAA543EC5CAC}" dt="2020-11-09T03:57:10.683" v="6252" actId="1076"/>
          <ac:spMkLst>
            <pc:docMk/>
            <pc:sldMk cId="524063520" sldId="284"/>
            <ac:spMk id="2" creationId="{2159E042-24D1-4E06-9B26-DE6D8F831862}"/>
          </ac:spMkLst>
        </pc:spChg>
        <pc:spChg chg="mod">
          <ac:chgData name="Aman Gupta" userId="3786c105ccd45930" providerId="LiveId" clId="{933B5611-A00D-4DA1-9460-EAA543EC5CAC}" dt="2020-11-11T03:26:38.729" v="11132" actId="5793"/>
          <ac:spMkLst>
            <pc:docMk/>
            <pc:sldMk cId="524063520" sldId="284"/>
            <ac:spMk id="3" creationId="{F6A0FD72-4B18-443F-BBF7-8E02AE584C0D}"/>
          </ac:spMkLst>
        </pc:spChg>
        <pc:picChg chg="add mod">
          <ac:chgData name="Aman Gupta" userId="3786c105ccd45930" providerId="LiveId" clId="{933B5611-A00D-4DA1-9460-EAA543EC5CAC}" dt="2020-11-09T05:30:44.927" v="6541" actId="1076"/>
          <ac:picMkLst>
            <pc:docMk/>
            <pc:sldMk cId="524063520" sldId="284"/>
            <ac:picMk id="5" creationId="{DD97B47C-F975-44A8-9756-14BEF46408F8}"/>
          </ac:picMkLst>
        </pc:picChg>
      </pc:sldChg>
      <pc:sldChg chg="addSp modSp new mod">
        <pc:chgData name="Aman Gupta" userId="3786c105ccd45930" providerId="LiveId" clId="{933B5611-A00D-4DA1-9460-EAA543EC5CAC}" dt="2020-11-09T06:09:03.062" v="6545" actId="20577"/>
        <pc:sldMkLst>
          <pc:docMk/>
          <pc:sldMk cId="2196659098" sldId="285"/>
        </pc:sldMkLst>
        <pc:spChg chg="mod">
          <ac:chgData name="Aman Gupta" userId="3786c105ccd45930" providerId="LiveId" clId="{933B5611-A00D-4DA1-9460-EAA543EC5CAC}" dt="2020-11-09T04:02:06.995" v="6289" actId="1076"/>
          <ac:spMkLst>
            <pc:docMk/>
            <pc:sldMk cId="2196659098" sldId="285"/>
            <ac:spMk id="2" creationId="{3BBEDB6D-7571-4C3B-9DC8-001FA15D5BBF}"/>
          </ac:spMkLst>
        </pc:spChg>
        <pc:spChg chg="mod">
          <ac:chgData name="Aman Gupta" userId="3786c105ccd45930" providerId="LiveId" clId="{933B5611-A00D-4DA1-9460-EAA543EC5CAC}" dt="2020-11-09T06:09:03.062" v="6545" actId="20577"/>
          <ac:spMkLst>
            <pc:docMk/>
            <pc:sldMk cId="2196659098" sldId="285"/>
            <ac:spMk id="3" creationId="{7F26A35D-EC14-49C5-B06C-B3C11C450FB4}"/>
          </ac:spMkLst>
        </pc:spChg>
        <pc:picChg chg="add mod">
          <ac:chgData name="Aman Gupta" userId="3786c105ccd45930" providerId="LiveId" clId="{933B5611-A00D-4DA1-9460-EAA543EC5CAC}" dt="2020-11-09T06:08:56.359" v="6544" actId="14100"/>
          <ac:picMkLst>
            <pc:docMk/>
            <pc:sldMk cId="2196659098" sldId="285"/>
            <ac:picMk id="5" creationId="{5EA96318-06BA-4616-A516-C27F54A6EF85}"/>
          </ac:picMkLst>
        </pc:picChg>
      </pc:sldChg>
      <pc:sldChg chg="addSp modSp new mod">
        <pc:chgData name="Aman Gupta" userId="3786c105ccd45930" providerId="LiveId" clId="{933B5611-A00D-4DA1-9460-EAA543EC5CAC}" dt="2020-11-09T09:56:11.464" v="6695" actId="1076"/>
        <pc:sldMkLst>
          <pc:docMk/>
          <pc:sldMk cId="2365308330" sldId="286"/>
        </pc:sldMkLst>
        <pc:spChg chg="mod">
          <ac:chgData name="Aman Gupta" userId="3786c105ccd45930" providerId="LiveId" clId="{933B5611-A00D-4DA1-9460-EAA543EC5CAC}" dt="2020-11-09T04:12:18.582" v="6338" actId="20577"/>
          <ac:spMkLst>
            <pc:docMk/>
            <pc:sldMk cId="2365308330" sldId="286"/>
            <ac:spMk id="2" creationId="{5196D347-AF33-4FF1-8F43-A5ADDF6DDCDF}"/>
          </ac:spMkLst>
        </pc:spChg>
        <pc:spChg chg="mod">
          <ac:chgData name="Aman Gupta" userId="3786c105ccd45930" providerId="LiveId" clId="{933B5611-A00D-4DA1-9460-EAA543EC5CAC}" dt="2020-11-09T05:28:43.875" v="6540" actId="20577"/>
          <ac:spMkLst>
            <pc:docMk/>
            <pc:sldMk cId="2365308330" sldId="286"/>
            <ac:spMk id="3" creationId="{845E2228-2D14-4685-8C63-55B920FA9B74}"/>
          </ac:spMkLst>
        </pc:spChg>
        <pc:picChg chg="add mod">
          <ac:chgData name="Aman Gupta" userId="3786c105ccd45930" providerId="LiveId" clId="{933B5611-A00D-4DA1-9460-EAA543EC5CAC}" dt="2020-11-09T09:56:11.464" v="6695" actId="1076"/>
          <ac:picMkLst>
            <pc:docMk/>
            <pc:sldMk cId="2365308330" sldId="286"/>
            <ac:picMk id="5" creationId="{6F59EB08-AECA-4BC2-BAA3-E18B889F2DB4}"/>
          </ac:picMkLst>
        </pc:picChg>
      </pc:sldChg>
      <pc:sldChg chg="addSp delSp modSp new mod">
        <pc:chgData name="Aman Gupta" userId="3786c105ccd45930" providerId="LiveId" clId="{933B5611-A00D-4DA1-9460-EAA543EC5CAC}" dt="2020-11-09T08:37:22.724" v="6693" actId="14100"/>
        <pc:sldMkLst>
          <pc:docMk/>
          <pc:sldMk cId="1621898056" sldId="287"/>
        </pc:sldMkLst>
        <pc:spChg chg="mod">
          <ac:chgData name="Aman Gupta" userId="3786c105ccd45930" providerId="LiveId" clId="{933B5611-A00D-4DA1-9460-EAA543EC5CAC}" dt="2020-11-09T07:43:25.157" v="6558" actId="1076"/>
          <ac:spMkLst>
            <pc:docMk/>
            <pc:sldMk cId="1621898056" sldId="287"/>
            <ac:spMk id="2" creationId="{13CA564A-4AE5-4D3F-8278-FB1F52BDAF3C}"/>
          </ac:spMkLst>
        </pc:spChg>
        <pc:spChg chg="del mod">
          <ac:chgData name="Aman Gupta" userId="3786c105ccd45930" providerId="LiveId" clId="{933B5611-A00D-4DA1-9460-EAA543EC5CAC}" dt="2020-11-09T07:45:00.843" v="6561" actId="931"/>
          <ac:spMkLst>
            <pc:docMk/>
            <pc:sldMk cId="1621898056" sldId="287"/>
            <ac:spMk id="3" creationId="{95F5E411-453A-42C3-98BF-ED9CA191530D}"/>
          </ac:spMkLst>
        </pc:spChg>
        <pc:spChg chg="add mod">
          <ac:chgData name="Aman Gupta" userId="3786c105ccd45930" providerId="LiveId" clId="{933B5611-A00D-4DA1-9460-EAA543EC5CAC}" dt="2020-11-09T07:47:07.414" v="6629" actId="1076"/>
          <ac:spMkLst>
            <pc:docMk/>
            <pc:sldMk cId="1621898056" sldId="287"/>
            <ac:spMk id="6" creationId="{6487947D-4B2B-4487-8375-B950F491D710}"/>
          </ac:spMkLst>
        </pc:spChg>
        <pc:spChg chg="add del mod">
          <ac:chgData name="Aman Gupta" userId="3786c105ccd45930" providerId="LiveId" clId="{933B5611-A00D-4DA1-9460-EAA543EC5CAC}" dt="2020-11-09T08:25:35.251" v="6643"/>
          <ac:spMkLst>
            <pc:docMk/>
            <pc:sldMk cId="1621898056" sldId="287"/>
            <ac:spMk id="9" creationId="{48394107-3D37-4693-986F-B64C7EE26FC5}"/>
          </ac:spMkLst>
        </pc:spChg>
        <pc:spChg chg="add mod">
          <ac:chgData name="Aman Gupta" userId="3786c105ccd45930" providerId="LiveId" clId="{933B5611-A00D-4DA1-9460-EAA543EC5CAC}" dt="2020-11-09T08:25:59.996" v="6670" actId="20577"/>
          <ac:spMkLst>
            <pc:docMk/>
            <pc:sldMk cId="1621898056" sldId="287"/>
            <ac:spMk id="10" creationId="{CDBCDAC8-6114-49D7-B3A0-BFBDFD16172B}"/>
          </ac:spMkLst>
        </pc:spChg>
        <pc:picChg chg="add mod modCrop">
          <ac:chgData name="Aman Gupta" userId="3786c105ccd45930" providerId="LiveId" clId="{933B5611-A00D-4DA1-9460-EAA543EC5CAC}" dt="2020-11-09T07:48:37.190" v="6630" actId="14100"/>
          <ac:picMkLst>
            <pc:docMk/>
            <pc:sldMk cId="1621898056" sldId="287"/>
            <ac:picMk id="5" creationId="{6AB7D8CA-6D4B-4258-8624-A25FDD527AA1}"/>
          </ac:picMkLst>
        </pc:picChg>
        <pc:picChg chg="add del mod modCrop">
          <ac:chgData name="Aman Gupta" userId="3786c105ccd45930" providerId="LiveId" clId="{933B5611-A00D-4DA1-9460-EAA543EC5CAC}" dt="2020-11-09T08:26:13.508" v="6672" actId="21"/>
          <ac:picMkLst>
            <pc:docMk/>
            <pc:sldMk cId="1621898056" sldId="287"/>
            <ac:picMk id="8" creationId="{73743EB3-C56C-40EB-8577-05CBCEECE99F}"/>
          </ac:picMkLst>
        </pc:picChg>
        <pc:picChg chg="add mod modCrop">
          <ac:chgData name="Aman Gupta" userId="3786c105ccd45930" providerId="LiveId" clId="{933B5611-A00D-4DA1-9460-EAA543EC5CAC}" dt="2020-11-09T08:37:22.724" v="6693" actId="14100"/>
          <ac:picMkLst>
            <pc:docMk/>
            <pc:sldMk cId="1621898056" sldId="287"/>
            <ac:picMk id="12" creationId="{8AFCE93F-80DE-4BCA-B26C-881FF3D84A1E}"/>
          </ac:picMkLst>
        </pc:picChg>
      </pc:sldChg>
      <pc:sldChg chg="addSp modSp new mod">
        <pc:chgData name="Aman Gupta" userId="3786c105ccd45930" providerId="LiveId" clId="{933B5611-A00D-4DA1-9460-EAA543EC5CAC}" dt="2020-11-09T14:28:16.855" v="6959" actId="1076"/>
        <pc:sldMkLst>
          <pc:docMk/>
          <pc:sldMk cId="3144692642" sldId="288"/>
        </pc:sldMkLst>
        <pc:spChg chg="mod">
          <ac:chgData name="Aman Gupta" userId="3786c105ccd45930" providerId="LiveId" clId="{933B5611-A00D-4DA1-9460-EAA543EC5CAC}" dt="2020-11-09T13:43:53.719" v="6947" actId="1076"/>
          <ac:spMkLst>
            <pc:docMk/>
            <pc:sldMk cId="3144692642" sldId="288"/>
            <ac:spMk id="2" creationId="{FB5ADC92-5103-4477-B9BD-37A3CEB87A67}"/>
          </ac:spMkLst>
        </pc:spChg>
        <pc:spChg chg="mod">
          <ac:chgData name="Aman Gupta" userId="3786c105ccd45930" providerId="LiveId" clId="{933B5611-A00D-4DA1-9460-EAA543EC5CAC}" dt="2020-11-09T14:03:53.207" v="6949" actId="14100"/>
          <ac:spMkLst>
            <pc:docMk/>
            <pc:sldMk cId="3144692642" sldId="288"/>
            <ac:spMk id="3" creationId="{7E5A7614-E813-472F-BBE5-52299E2A8F8C}"/>
          </ac:spMkLst>
        </pc:spChg>
        <pc:picChg chg="add mod">
          <ac:chgData name="Aman Gupta" userId="3786c105ccd45930" providerId="LiveId" clId="{933B5611-A00D-4DA1-9460-EAA543EC5CAC}" dt="2020-11-09T14:28:16.855" v="6959" actId="1076"/>
          <ac:picMkLst>
            <pc:docMk/>
            <pc:sldMk cId="3144692642" sldId="288"/>
            <ac:picMk id="5" creationId="{B681BF0E-588D-415A-B290-C76DA7D67439}"/>
          </ac:picMkLst>
        </pc:picChg>
      </pc:sldChg>
      <pc:sldChg chg="addSp modSp new mod">
        <pc:chgData name="Aman Gupta" userId="3786c105ccd45930" providerId="LiveId" clId="{933B5611-A00D-4DA1-9460-EAA543EC5CAC}" dt="2020-11-10T12:33:35.245" v="10847"/>
        <pc:sldMkLst>
          <pc:docMk/>
          <pc:sldMk cId="39690098" sldId="289"/>
        </pc:sldMkLst>
        <pc:spChg chg="mod">
          <ac:chgData name="Aman Gupta" userId="3786c105ccd45930" providerId="LiveId" clId="{933B5611-A00D-4DA1-9460-EAA543EC5CAC}" dt="2020-11-09T14:33:19.918" v="6991" actId="20577"/>
          <ac:spMkLst>
            <pc:docMk/>
            <pc:sldMk cId="39690098" sldId="289"/>
            <ac:spMk id="2" creationId="{A6B5EAE8-66B4-4C7D-95C4-9EEB52426DE1}"/>
          </ac:spMkLst>
        </pc:spChg>
        <pc:spChg chg="mod">
          <ac:chgData name="Aman Gupta" userId="3786c105ccd45930" providerId="LiveId" clId="{933B5611-A00D-4DA1-9460-EAA543EC5CAC}" dt="2020-11-10T12:33:35.245" v="10847"/>
          <ac:spMkLst>
            <pc:docMk/>
            <pc:sldMk cId="39690098" sldId="289"/>
            <ac:spMk id="3" creationId="{FD86EABC-5B2D-45C1-9950-417DA7C5263C}"/>
          </ac:spMkLst>
        </pc:spChg>
        <pc:spChg chg="add mod">
          <ac:chgData name="Aman Gupta" userId="3786c105ccd45930" providerId="LiveId" clId="{933B5611-A00D-4DA1-9460-EAA543EC5CAC}" dt="2020-11-09T14:51:03.001" v="7336" actId="5793"/>
          <ac:spMkLst>
            <pc:docMk/>
            <pc:sldMk cId="39690098" sldId="289"/>
            <ac:spMk id="10" creationId="{6175D2CD-2747-41A9-932D-B3FA7A4DA4F5}"/>
          </ac:spMkLst>
        </pc:spChg>
        <pc:spChg chg="add mod">
          <ac:chgData name="Aman Gupta" userId="3786c105ccd45930" providerId="LiveId" clId="{933B5611-A00D-4DA1-9460-EAA543EC5CAC}" dt="2020-11-09T14:58:22.465" v="7623" actId="1076"/>
          <ac:spMkLst>
            <pc:docMk/>
            <pc:sldMk cId="39690098" sldId="289"/>
            <ac:spMk id="11" creationId="{234F2B45-FC8C-4618-B4BC-53F687176DE5}"/>
          </ac:spMkLst>
        </pc:spChg>
        <pc:spChg chg="add mod">
          <ac:chgData name="Aman Gupta" userId="3786c105ccd45930" providerId="LiveId" clId="{933B5611-A00D-4DA1-9460-EAA543EC5CAC}" dt="2020-11-09T14:58:41.304" v="7631" actId="1076"/>
          <ac:spMkLst>
            <pc:docMk/>
            <pc:sldMk cId="39690098" sldId="289"/>
            <ac:spMk id="12" creationId="{C42BDC52-2077-45B7-9F01-FE3E5130573E}"/>
          </ac:spMkLst>
        </pc:spChg>
        <pc:picChg chg="add mod modCrop">
          <ac:chgData name="Aman Gupta" userId="3786c105ccd45930" providerId="LiveId" clId="{933B5611-A00D-4DA1-9460-EAA543EC5CAC}" dt="2020-11-09T14:49:16.534" v="7293" actId="1076"/>
          <ac:picMkLst>
            <pc:docMk/>
            <pc:sldMk cId="39690098" sldId="289"/>
            <ac:picMk id="5" creationId="{052F6944-DF19-4C2B-81B3-E606B172726B}"/>
          </ac:picMkLst>
        </pc:picChg>
        <pc:picChg chg="add mod modCrop">
          <ac:chgData name="Aman Gupta" userId="3786c105ccd45930" providerId="LiveId" clId="{933B5611-A00D-4DA1-9460-EAA543EC5CAC}" dt="2020-11-09T14:47:15.618" v="7289" actId="14100"/>
          <ac:picMkLst>
            <pc:docMk/>
            <pc:sldMk cId="39690098" sldId="289"/>
            <ac:picMk id="7" creationId="{10093785-988A-42D5-9051-236F179110AD}"/>
          </ac:picMkLst>
        </pc:picChg>
        <pc:picChg chg="add mod">
          <ac:chgData name="Aman Gupta" userId="3786c105ccd45930" providerId="LiveId" clId="{933B5611-A00D-4DA1-9460-EAA543EC5CAC}" dt="2020-11-09T14:50:01.399" v="7302" actId="1076"/>
          <ac:picMkLst>
            <pc:docMk/>
            <pc:sldMk cId="39690098" sldId="289"/>
            <ac:picMk id="9" creationId="{D39E50E6-89E1-41B7-A1F3-68F16000B57F}"/>
          </ac:picMkLst>
        </pc:picChg>
      </pc:sldChg>
      <pc:sldChg chg="addSp delSp modSp new mod">
        <pc:chgData name="Aman Gupta" userId="3786c105ccd45930" providerId="LiveId" clId="{933B5611-A00D-4DA1-9460-EAA543EC5CAC}" dt="2020-11-10T02:46:23.282" v="7742" actId="732"/>
        <pc:sldMkLst>
          <pc:docMk/>
          <pc:sldMk cId="2133942354" sldId="290"/>
        </pc:sldMkLst>
        <pc:spChg chg="mod">
          <ac:chgData name="Aman Gupta" userId="3786c105ccd45930" providerId="LiveId" clId="{933B5611-A00D-4DA1-9460-EAA543EC5CAC}" dt="2020-11-09T14:57:22.317" v="7584" actId="20577"/>
          <ac:spMkLst>
            <pc:docMk/>
            <pc:sldMk cId="2133942354" sldId="290"/>
            <ac:spMk id="2" creationId="{A54481C2-44E7-45F3-BF4F-D11EEDFE13E9}"/>
          </ac:spMkLst>
        </pc:spChg>
        <pc:spChg chg="mod">
          <ac:chgData name="Aman Gupta" userId="3786c105ccd45930" providerId="LiveId" clId="{933B5611-A00D-4DA1-9460-EAA543EC5CAC}" dt="2020-11-09T14:57:40.808" v="7591" actId="20577"/>
          <ac:spMkLst>
            <pc:docMk/>
            <pc:sldMk cId="2133942354" sldId="290"/>
            <ac:spMk id="3" creationId="{8F5F2CEF-19D2-4CE6-9E25-6016CC664413}"/>
          </ac:spMkLst>
        </pc:spChg>
        <pc:spChg chg="add mod">
          <ac:chgData name="Aman Gupta" userId="3786c105ccd45930" providerId="LiveId" clId="{933B5611-A00D-4DA1-9460-EAA543EC5CAC}" dt="2020-11-09T15:53:01.400" v="7729" actId="1076"/>
          <ac:spMkLst>
            <pc:docMk/>
            <pc:sldMk cId="2133942354" sldId="290"/>
            <ac:spMk id="12" creationId="{66AC0592-BEE2-4411-ADF0-332796B39E91}"/>
          </ac:spMkLst>
        </pc:spChg>
        <pc:picChg chg="add del mod">
          <ac:chgData name="Aman Gupta" userId="3786c105ccd45930" providerId="LiveId" clId="{933B5611-A00D-4DA1-9460-EAA543EC5CAC}" dt="2020-11-09T15:44:17.311" v="7633" actId="931"/>
          <ac:picMkLst>
            <pc:docMk/>
            <pc:sldMk cId="2133942354" sldId="290"/>
            <ac:picMk id="5" creationId="{5F8EE55B-3BE7-46A1-B9F3-30230E4112A7}"/>
          </ac:picMkLst>
        </pc:picChg>
        <pc:picChg chg="add mod modCrop">
          <ac:chgData name="Aman Gupta" userId="3786c105ccd45930" providerId="LiveId" clId="{933B5611-A00D-4DA1-9460-EAA543EC5CAC}" dt="2020-11-09T15:48:20.898" v="7662" actId="1076"/>
          <ac:picMkLst>
            <pc:docMk/>
            <pc:sldMk cId="2133942354" sldId="290"/>
            <ac:picMk id="7" creationId="{9147BCA5-D504-4031-B9EE-B6AE3E78B1B4}"/>
          </ac:picMkLst>
        </pc:picChg>
        <pc:picChg chg="add mod modCrop">
          <ac:chgData name="Aman Gupta" userId="3786c105ccd45930" providerId="LiveId" clId="{933B5611-A00D-4DA1-9460-EAA543EC5CAC}" dt="2020-11-10T02:46:23.282" v="7742" actId="732"/>
          <ac:picMkLst>
            <pc:docMk/>
            <pc:sldMk cId="2133942354" sldId="290"/>
            <ac:picMk id="9" creationId="{3608D96E-08B3-42D4-B755-0B04D95C5F18}"/>
          </ac:picMkLst>
        </pc:picChg>
        <pc:picChg chg="add mod">
          <ac:chgData name="Aman Gupta" userId="3786c105ccd45930" providerId="LiveId" clId="{933B5611-A00D-4DA1-9460-EAA543EC5CAC}" dt="2020-11-09T15:51:30.422" v="7691" actId="1076"/>
          <ac:picMkLst>
            <pc:docMk/>
            <pc:sldMk cId="2133942354" sldId="290"/>
            <ac:picMk id="11" creationId="{7E5DA8E8-C637-46DC-B0C1-CE7EA406515D}"/>
          </ac:picMkLst>
        </pc:picChg>
      </pc:sldChg>
      <pc:sldChg chg="new del">
        <pc:chgData name="Aman Gupta" userId="3786c105ccd45930" providerId="LiveId" clId="{933B5611-A00D-4DA1-9460-EAA543EC5CAC}" dt="2020-11-10T02:46:24.580" v="7743" actId="680"/>
        <pc:sldMkLst>
          <pc:docMk/>
          <pc:sldMk cId="1306517389" sldId="291"/>
        </pc:sldMkLst>
      </pc:sldChg>
      <pc:sldChg chg="addSp delSp modSp new mod ord">
        <pc:chgData name="Aman Gupta" userId="3786c105ccd45930" providerId="LiveId" clId="{933B5611-A00D-4DA1-9460-EAA543EC5CAC}" dt="2020-11-10T12:33:35.245" v="10847"/>
        <pc:sldMkLst>
          <pc:docMk/>
          <pc:sldMk cId="1424354217" sldId="291"/>
        </pc:sldMkLst>
        <pc:spChg chg="mod">
          <ac:chgData name="Aman Gupta" userId="3786c105ccd45930" providerId="LiveId" clId="{933B5611-A00D-4DA1-9460-EAA543EC5CAC}" dt="2020-11-10T03:25:23.660" v="7774" actId="1076"/>
          <ac:spMkLst>
            <pc:docMk/>
            <pc:sldMk cId="1424354217" sldId="291"/>
            <ac:spMk id="2" creationId="{D2CB818A-D74C-4FAC-AC41-2D476D6B1E51}"/>
          </ac:spMkLst>
        </pc:spChg>
        <pc:spChg chg="mod">
          <ac:chgData name="Aman Gupta" userId="3786c105ccd45930" providerId="LiveId" clId="{933B5611-A00D-4DA1-9460-EAA543EC5CAC}" dt="2020-11-10T12:33:35.245" v="10847"/>
          <ac:spMkLst>
            <pc:docMk/>
            <pc:sldMk cId="1424354217" sldId="291"/>
            <ac:spMk id="3" creationId="{A50B3BA7-6447-48DA-93BC-2BF4A62219F8}"/>
          </ac:spMkLst>
        </pc:spChg>
        <pc:picChg chg="add del mod modCrop">
          <ac:chgData name="Aman Gupta" userId="3786c105ccd45930" providerId="LiveId" clId="{933B5611-A00D-4DA1-9460-EAA543EC5CAC}" dt="2020-11-10T03:29:38.299" v="7948" actId="21"/>
          <ac:picMkLst>
            <pc:docMk/>
            <pc:sldMk cId="1424354217" sldId="291"/>
            <ac:picMk id="5" creationId="{296DBD42-82C8-4AAD-A82A-B0EE77BA68B6}"/>
          </ac:picMkLst>
        </pc:picChg>
        <pc:picChg chg="add del mod">
          <ac:chgData name="Aman Gupta" userId="3786c105ccd45930" providerId="LiveId" clId="{933B5611-A00D-4DA1-9460-EAA543EC5CAC}" dt="2020-11-10T03:30:08.974" v="7960" actId="21"/>
          <ac:picMkLst>
            <pc:docMk/>
            <pc:sldMk cId="1424354217" sldId="291"/>
            <ac:picMk id="7" creationId="{B961CE99-40BD-42E2-BDFB-F6AC8C33788B}"/>
          </ac:picMkLst>
        </pc:picChg>
        <pc:picChg chg="add mod">
          <ac:chgData name="Aman Gupta" userId="3786c105ccd45930" providerId="LiveId" clId="{933B5611-A00D-4DA1-9460-EAA543EC5CAC}" dt="2020-11-10T07:57:10.105" v="8601" actId="14100"/>
          <ac:picMkLst>
            <pc:docMk/>
            <pc:sldMk cId="1424354217" sldId="291"/>
            <ac:picMk id="9" creationId="{69DEB4F5-02B0-4726-8458-36169D30AA8F}"/>
          </ac:picMkLst>
        </pc:picChg>
      </pc:sldChg>
      <pc:sldChg chg="addSp delSp modSp new mod">
        <pc:chgData name="Aman Gupta" userId="3786c105ccd45930" providerId="LiveId" clId="{933B5611-A00D-4DA1-9460-EAA543EC5CAC}" dt="2020-11-10T03:42:04.255" v="8114" actId="14100"/>
        <pc:sldMkLst>
          <pc:docMk/>
          <pc:sldMk cId="1456223043" sldId="292"/>
        </pc:sldMkLst>
        <pc:spChg chg="del">
          <ac:chgData name="Aman Gupta" userId="3786c105ccd45930" providerId="LiveId" clId="{933B5611-A00D-4DA1-9460-EAA543EC5CAC}" dt="2020-11-10T03:29:59.898" v="7957" actId="21"/>
          <ac:spMkLst>
            <pc:docMk/>
            <pc:sldMk cId="1456223043" sldId="292"/>
            <ac:spMk id="2" creationId="{FB0B7BBC-B776-4DD6-9348-AC9AB8940B5E}"/>
          </ac:spMkLst>
        </pc:spChg>
        <pc:spChg chg="del">
          <ac:chgData name="Aman Gupta" userId="3786c105ccd45930" providerId="LiveId" clId="{933B5611-A00D-4DA1-9460-EAA543EC5CAC}" dt="2020-11-10T03:29:42.759" v="7949" actId="22"/>
          <ac:spMkLst>
            <pc:docMk/>
            <pc:sldMk cId="1456223043" sldId="292"/>
            <ac:spMk id="3" creationId="{4CE0B704-F6E3-457D-9498-FE0726A52F56}"/>
          </ac:spMkLst>
        </pc:spChg>
        <pc:spChg chg="add mod">
          <ac:chgData name="Aman Gupta" userId="3786c105ccd45930" providerId="LiveId" clId="{933B5611-A00D-4DA1-9460-EAA543EC5CAC}" dt="2020-11-10T03:41:10.938" v="8112" actId="1076"/>
          <ac:spMkLst>
            <pc:docMk/>
            <pc:sldMk cId="1456223043" sldId="292"/>
            <ac:spMk id="16" creationId="{01C09E34-8A22-40FF-A53A-550F0985455C}"/>
          </ac:spMkLst>
        </pc:spChg>
        <pc:spChg chg="add mod">
          <ac:chgData name="Aman Gupta" userId="3786c105ccd45930" providerId="LiveId" clId="{933B5611-A00D-4DA1-9460-EAA543EC5CAC}" dt="2020-11-10T03:39:13.327" v="8093" actId="1076"/>
          <ac:spMkLst>
            <pc:docMk/>
            <pc:sldMk cId="1456223043" sldId="292"/>
            <ac:spMk id="17" creationId="{96B9C4A7-3728-40BF-99C5-E87CCF560289}"/>
          </ac:spMkLst>
        </pc:spChg>
        <pc:picChg chg="add mod">
          <ac:chgData name="Aman Gupta" userId="3786c105ccd45930" providerId="LiveId" clId="{933B5611-A00D-4DA1-9460-EAA543EC5CAC}" dt="2020-11-10T03:41:06.021" v="8111" actId="14100"/>
          <ac:picMkLst>
            <pc:docMk/>
            <pc:sldMk cId="1456223043" sldId="292"/>
            <ac:picMk id="5" creationId="{BC22DE44-CEFD-43A9-A83B-D29EE207E7CB}"/>
          </ac:picMkLst>
        </pc:picChg>
        <pc:picChg chg="add mod">
          <ac:chgData name="Aman Gupta" userId="3786c105ccd45930" providerId="LiveId" clId="{933B5611-A00D-4DA1-9460-EAA543EC5CAC}" dt="2020-11-10T03:39:52.158" v="8101" actId="14100"/>
          <ac:picMkLst>
            <pc:docMk/>
            <pc:sldMk cId="1456223043" sldId="292"/>
            <ac:picMk id="7" creationId="{AC53F85C-0046-4041-8CAC-3A9DD73125B5}"/>
          </ac:picMkLst>
        </pc:picChg>
        <pc:picChg chg="add mod modCrop">
          <ac:chgData name="Aman Gupta" userId="3786c105ccd45930" providerId="LiveId" clId="{933B5611-A00D-4DA1-9460-EAA543EC5CAC}" dt="2020-11-10T03:36:37.436" v="8022" actId="14100"/>
          <ac:picMkLst>
            <pc:docMk/>
            <pc:sldMk cId="1456223043" sldId="292"/>
            <ac:picMk id="9" creationId="{0E86FAD9-6F4A-4CED-9EC6-A1CA109DBE0A}"/>
          </ac:picMkLst>
        </pc:picChg>
        <pc:picChg chg="add mod">
          <ac:chgData name="Aman Gupta" userId="3786c105ccd45930" providerId="LiveId" clId="{933B5611-A00D-4DA1-9460-EAA543EC5CAC}" dt="2020-11-10T03:39:07.046" v="8091" actId="1076"/>
          <ac:picMkLst>
            <pc:docMk/>
            <pc:sldMk cId="1456223043" sldId="292"/>
            <ac:picMk id="11" creationId="{5FE0429F-AFE2-4DB1-A6AA-72B16A8ADF9D}"/>
          </ac:picMkLst>
        </pc:picChg>
        <pc:picChg chg="add mod">
          <ac:chgData name="Aman Gupta" userId="3786c105ccd45930" providerId="LiveId" clId="{933B5611-A00D-4DA1-9460-EAA543EC5CAC}" dt="2020-11-10T03:42:04.255" v="8114" actId="14100"/>
          <ac:picMkLst>
            <pc:docMk/>
            <pc:sldMk cId="1456223043" sldId="292"/>
            <ac:picMk id="13" creationId="{4C2339AE-4234-4BBF-B10F-2B45ACF878D5}"/>
          </ac:picMkLst>
        </pc:picChg>
        <pc:picChg chg="add mod">
          <ac:chgData name="Aman Gupta" userId="3786c105ccd45930" providerId="LiveId" clId="{933B5611-A00D-4DA1-9460-EAA543EC5CAC}" dt="2020-11-10T03:39:09.989" v="8092" actId="14100"/>
          <ac:picMkLst>
            <pc:docMk/>
            <pc:sldMk cId="1456223043" sldId="292"/>
            <ac:picMk id="15" creationId="{23501F6A-0833-4595-94EA-1B0EF7BF06AD}"/>
          </ac:picMkLst>
        </pc:picChg>
        <pc:picChg chg="add del">
          <ac:chgData name="Aman Gupta" userId="3786c105ccd45930" providerId="LiveId" clId="{933B5611-A00D-4DA1-9460-EAA543EC5CAC}" dt="2020-11-10T03:38:27.772" v="8058" actId="22"/>
          <ac:picMkLst>
            <pc:docMk/>
            <pc:sldMk cId="1456223043" sldId="292"/>
            <ac:picMk id="19" creationId="{98833DBF-2606-4F0C-972D-CB5418ABDEF1}"/>
          </ac:picMkLst>
        </pc:picChg>
      </pc:sldChg>
      <pc:sldChg chg="addSp delSp modSp new mod">
        <pc:chgData name="Aman Gupta" userId="3786c105ccd45930" providerId="LiveId" clId="{933B5611-A00D-4DA1-9460-EAA543EC5CAC}" dt="2020-11-10T07:58:48.396" v="8604" actId="1076"/>
        <pc:sldMkLst>
          <pc:docMk/>
          <pc:sldMk cId="3412342083" sldId="293"/>
        </pc:sldMkLst>
        <pc:spChg chg="mod">
          <ac:chgData name="Aman Gupta" userId="3786c105ccd45930" providerId="LiveId" clId="{933B5611-A00D-4DA1-9460-EAA543EC5CAC}" dt="2020-11-10T03:51:48.269" v="8149" actId="1076"/>
          <ac:spMkLst>
            <pc:docMk/>
            <pc:sldMk cId="3412342083" sldId="293"/>
            <ac:spMk id="2" creationId="{6B4B0039-9534-4473-9E9F-2C270B159105}"/>
          </ac:spMkLst>
        </pc:spChg>
        <pc:spChg chg="mod">
          <ac:chgData name="Aman Gupta" userId="3786c105ccd45930" providerId="LiveId" clId="{933B5611-A00D-4DA1-9460-EAA543EC5CAC}" dt="2020-11-10T04:01:14.250" v="8558" actId="14100"/>
          <ac:spMkLst>
            <pc:docMk/>
            <pc:sldMk cId="3412342083" sldId="293"/>
            <ac:spMk id="3" creationId="{E076952D-913C-46D7-ACE0-E24BA53573E3}"/>
          </ac:spMkLst>
        </pc:spChg>
        <pc:picChg chg="add del">
          <ac:chgData name="Aman Gupta" userId="3786c105ccd45930" providerId="LiveId" clId="{933B5611-A00D-4DA1-9460-EAA543EC5CAC}" dt="2020-11-10T03:50:26.236" v="8120" actId="22"/>
          <ac:picMkLst>
            <pc:docMk/>
            <pc:sldMk cId="3412342083" sldId="293"/>
            <ac:picMk id="5" creationId="{4A481C79-99B4-488E-BCB6-C841DC91EB1A}"/>
          </ac:picMkLst>
        </pc:picChg>
        <pc:picChg chg="add mod modCrop">
          <ac:chgData name="Aman Gupta" userId="3786c105ccd45930" providerId="LiveId" clId="{933B5611-A00D-4DA1-9460-EAA543EC5CAC}" dt="2020-11-10T04:05:27.547" v="8591" actId="1076"/>
          <ac:picMkLst>
            <pc:docMk/>
            <pc:sldMk cId="3412342083" sldId="293"/>
            <ac:picMk id="7" creationId="{66694DF0-2AE1-46E2-8456-A3307368D5A0}"/>
          </ac:picMkLst>
        </pc:picChg>
        <pc:picChg chg="add mod modCrop">
          <ac:chgData name="Aman Gupta" userId="3786c105ccd45930" providerId="LiveId" clId="{933B5611-A00D-4DA1-9460-EAA543EC5CAC}" dt="2020-11-10T07:58:48.396" v="8604" actId="1076"/>
          <ac:picMkLst>
            <pc:docMk/>
            <pc:sldMk cId="3412342083" sldId="293"/>
            <ac:picMk id="9" creationId="{F0EB4639-9512-4C20-9E8C-3AFE61E1AA42}"/>
          </ac:picMkLst>
        </pc:picChg>
      </pc:sldChg>
      <pc:sldChg chg="addSp modSp new mod">
        <pc:chgData name="Aman Gupta" userId="3786c105ccd45930" providerId="LiveId" clId="{933B5611-A00D-4DA1-9460-EAA543EC5CAC}" dt="2020-11-10T12:33:35.245" v="10847"/>
        <pc:sldMkLst>
          <pc:docMk/>
          <pc:sldMk cId="3156282060" sldId="294"/>
        </pc:sldMkLst>
        <pc:spChg chg="mod">
          <ac:chgData name="Aman Gupta" userId="3786c105ccd45930" providerId="LiveId" clId="{933B5611-A00D-4DA1-9460-EAA543EC5CAC}" dt="2020-11-10T12:33:35.245" v="10847"/>
          <ac:spMkLst>
            <pc:docMk/>
            <pc:sldMk cId="3156282060" sldId="294"/>
            <ac:spMk id="2" creationId="{AE37F67C-6CD0-4328-8EB2-8D2E2504F763}"/>
          </ac:spMkLst>
        </pc:spChg>
        <pc:spChg chg="mod">
          <ac:chgData name="Aman Gupta" userId="3786c105ccd45930" providerId="LiveId" clId="{933B5611-A00D-4DA1-9460-EAA543EC5CAC}" dt="2020-11-10T12:33:35.245" v="10847"/>
          <ac:spMkLst>
            <pc:docMk/>
            <pc:sldMk cId="3156282060" sldId="294"/>
            <ac:spMk id="3" creationId="{35707A54-A077-4428-969D-BAC5646C84EC}"/>
          </ac:spMkLst>
        </pc:spChg>
        <pc:picChg chg="add mod">
          <ac:chgData name="Aman Gupta" userId="3786c105ccd45930" providerId="LiveId" clId="{933B5611-A00D-4DA1-9460-EAA543EC5CAC}" dt="2020-11-10T09:11:51.653" v="8874" actId="1076"/>
          <ac:picMkLst>
            <pc:docMk/>
            <pc:sldMk cId="3156282060" sldId="294"/>
            <ac:picMk id="5" creationId="{EA983004-7D7B-4F38-A57A-9F19923DEEF7}"/>
          </ac:picMkLst>
        </pc:picChg>
      </pc:sldChg>
      <pc:sldChg chg="addSp delSp modSp new mod">
        <pc:chgData name="Aman Gupta" userId="3786c105ccd45930" providerId="LiveId" clId="{933B5611-A00D-4DA1-9460-EAA543EC5CAC}" dt="2020-11-10T12:07:48.287" v="10300" actId="1076"/>
        <pc:sldMkLst>
          <pc:docMk/>
          <pc:sldMk cId="3735105095" sldId="295"/>
        </pc:sldMkLst>
        <pc:spChg chg="mod">
          <ac:chgData name="Aman Gupta" userId="3786c105ccd45930" providerId="LiveId" clId="{933B5611-A00D-4DA1-9460-EAA543EC5CAC}" dt="2020-11-10T12:07:48.287" v="10300" actId="1076"/>
          <ac:spMkLst>
            <pc:docMk/>
            <pc:sldMk cId="3735105095" sldId="295"/>
            <ac:spMk id="2" creationId="{0BDCD2AC-FB2D-4C31-B4DF-550806F8B93C}"/>
          </ac:spMkLst>
        </pc:spChg>
        <pc:spChg chg="del">
          <ac:chgData name="Aman Gupta" userId="3786c105ccd45930" providerId="LiveId" clId="{933B5611-A00D-4DA1-9460-EAA543EC5CAC}" dt="2020-11-10T09:14:48.732" v="8898" actId="931"/>
          <ac:spMkLst>
            <pc:docMk/>
            <pc:sldMk cId="3735105095" sldId="295"/>
            <ac:spMk id="3" creationId="{EC166ECF-6E32-413E-BC48-E92AD4F57BC8}"/>
          </ac:spMkLst>
        </pc:spChg>
        <pc:spChg chg="add del mod">
          <ac:chgData name="Aman Gupta" userId="3786c105ccd45930" providerId="LiveId" clId="{933B5611-A00D-4DA1-9460-EAA543EC5CAC}" dt="2020-11-10T09:25:04.224" v="9003" actId="931"/>
          <ac:spMkLst>
            <pc:docMk/>
            <pc:sldMk cId="3735105095" sldId="295"/>
            <ac:spMk id="7" creationId="{C78AB2C9-071E-480F-9632-FB94DA343B08}"/>
          </ac:spMkLst>
        </pc:spChg>
        <pc:spChg chg="add del mod">
          <ac:chgData name="Aman Gupta" userId="3786c105ccd45930" providerId="LiveId" clId="{933B5611-A00D-4DA1-9460-EAA543EC5CAC}" dt="2020-11-10T09:26:12.805" v="9078"/>
          <ac:spMkLst>
            <pc:docMk/>
            <pc:sldMk cId="3735105095" sldId="295"/>
            <ac:spMk id="10" creationId="{E07135F7-E1E4-41C6-BB85-9E8BA86BA521}"/>
          </ac:spMkLst>
        </pc:spChg>
        <pc:spChg chg="add mod">
          <ac:chgData name="Aman Gupta" userId="3786c105ccd45930" providerId="LiveId" clId="{933B5611-A00D-4DA1-9460-EAA543EC5CAC}" dt="2020-11-10T10:05:21.259" v="9902" actId="20577"/>
          <ac:spMkLst>
            <pc:docMk/>
            <pc:sldMk cId="3735105095" sldId="295"/>
            <ac:spMk id="11" creationId="{7A14BEE3-5EBD-46E2-BE9F-4D1B82DA34E4}"/>
          </ac:spMkLst>
        </pc:spChg>
        <pc:picChg chg="add del mod">
          <ac:chgData name="Aman Gupta" userId="3786c105ccd45930" providerId="LiveId" clId="{933B5611-A00D-4DA1-9460-EAA543EC5CAC}" dt="2020-11-10T09:24:58.328" v="9002" actId="21"/>
          <ac:picMkLst>
            <pc:docMk/>
            <pc:sldMk cId="3735105095" sldId="295"/>
            <ac:picMk id="5" creationId="{6E2B3E90-781A-41BD-8040-B1FFE54E971F}"/>
          </ac:picMkLst>
        </pc:picChg>
        <pc:picChg chg="add mod">
          <ac:chgData name="Aman Gupta" userId="3786c105ccd45930" providerId="LiveId" clId="{933B5611-A00D-4DA1-9460-EAA543EC5CAC}" dt="2020-11-10T09:39:55.684" v="9341" actId="1076"/>
          <ac:picMkLst>
            <pc:docMk/>
            <pc:sldMk cId="3735105095" sldId="295"/>
            <ac:picMk id="9" creationId="{FD2C798D-2E81-4E5B-AB17-07F4E1D5F4AA}"/>
          </ac:picMkLst>
        </pc:picChg>
      </pc:sldChg>
      <pc:sldChg chg="addSp modSp new mod">
        <pc:chgData name="Aman Gupta" userId="3786c105ccd45930" providerId="LiveId" clId="{933B5611-A00D-4DA1-9460-EAA543EC5CAC}" dt="2020-11-10T12:08:06.070" v="10303" actId="14100"/>
        <pc:sldMkLst>
          <pc:docMk/>
          <pc:sldMk cId="1882584118" sldId="296"/>
        </pc:sldMkLst>
        <pc:spChg chg="mod">
          <ac:chgData name="Aman Gupta" userId="3786c105ccd45930" providerId="LiveId" clId="{933B5611-A00D-4DA1-9460-EAA543EC5CAC}" dt="2020-11-10T09:43:59.121" v="9483" actId="1076"/>
          <ac:spMkLst>
            <pc:docMk/>
            <pc:sldMk cId="1882584118" sldId="296"/>
            <ac:spMk id="2" creationId="{45CE95F1-9605-4A7E-8054-27984D3388E1}"/>
          </ac:spMkLst>
        </pc:spChg>
        <pc:spChg chg="mod">
          <ac:chgData name="Aman Gupta" userId="3786c105ccd45930" providerId="LiveId" clId="{933B5611-A00D-4DA1-9460-EAA543EC5CAC}" dt="2020-11-10T10:00:05.110" v="9839" actId="20577"/>
          <ac:spMkLst>
            <pc:docMk/>
            <pc:sldMk cId="1882584118" sldId="296"/>
            <ac:spMk id="3" creationId="{F5775920-2831-4D11-893A-8CE167E88B83}"/>
          </ac:spMkLst>
        </pc:spChg>
        <pc:spChg chg="add mod">
          <ac:chgData name="Aman Gupta" userId="3786c105ccd45930" providerId="LiveId" clId="{933B5611-A00D-4DA1-9460-EAA543EC5CAC}" dt="2020-11-10T10:00:42.516" v="9843" actId="1076"/>
          <ac:spMkLst>
            <pc:docMk/>
            <pc:sldMk cId="1882584118" sldId="296"/>
            <ac:spMk id="12" creationId="{428F1209-43D3-40E3-B709-F180FCE11CF4}"/>
          </ac:spMkLst>
        </pc:spChg>
        <pc:spChg chg="add mod">
          <ac:chgData name="Aman Gupta" userId="3786c105ccd45930" providerId="LiveId" clId="{933B5611-A00D-4DA1-9460-EAA543EC5CAC}" dt="2020-11-10T09:55:10.724" v="9822" actId="1076"/>
          <ac:spMkLst>
            <pc:docMk/>
            <pc:sldMk cId="1882584118" sldId="296"/>
            <ac:spMk id="13" creationId="{EAFCC2F2-3B6F-42CB-9414-FE0EF7E00874}"/>
          </ac:spMkLst>
        </pc:spChg>
        <pc:picChg chg="add mod">
          <ac:chgData name="Aman Gupta" userId="3786c105ccd45930" providerId="LiveId" clId="{933B5611-A00D-4DA1-9460-EAA543EC5CAC}" dt="2020-11-10T09:51:38.997" v="9780" actId="1076"/>
          <ac:picMkLst>
            <pc:docMk/>
            <pc:sldMk cId="1882584118" sldId="296"/>
            <ac:picMk id="5" creationId="{B8B6A8CB-7F7E-4973-A1FC-E443BF167B2E}"/>
          </ac:picMkLst>
        </pc:picChg>
        <pc:picChg chg="add mod modCrop">
          <ac:chgData name="Aman Gupta" userId="3786c105ccd45930" providerId="LiveId" clId="{933B5611-A00D-4DA1-9460-EAA543EC5CAC}" dt="2020-11-10T12:08:06.070" v="10303" actId="14100"/>
          <ac:picMkLst>
            <pc:docMk/>
            <pc:sldMk cId="1882584118" sldId="296"/>
            <ac:picMk id="15" creationId="{F34928A1-43EC-40D4-BAFD-6C45F8E9CFE5}"/>
          </ac:picMkLst>
        </pc:picChg>
        <pc:cxnChg chg="add mod">
          <ac:chgData name="Aman Gupta" userId="3786c105ccd45930" providerId="LiveId" clId="{933B5611-A00D-4DA1-9460-EAA543EC5CAC}" dt="2020-11-10T10:24:55.598" v="10068" actId="1076"/>
          <ac:cxnSpMkLst>
            <pc:docMk/>
            <pc:sldMk cId="1882584118" sldId="296"/>
            <ac:cxnSpMk id="7" creationId="{7B65F9F1-BFA8-43B2-991F-15970F502B8E}"/>
          </ac:cxnSpMkLst>
        </pc:cxnChg>
        <pc:cxnChg chg="add mod">
          <ac:chgData name="Aman Gupta" userId="3786c105ccd45930" providerId="LiveId" clId="{933B5611-A00D-4DA1-9460-EAA543EC5CAC}" dt="2020-11-10T10:01:01.758" v="9845" actId="14100"/>
          <ac:cxnSpMkLst>
            <pc:docMk/>
            <pc:sldMk cId="1882584118" sldId="296"/>
            <ac:cxnSpMk id="9" creationId="{4A126D80-2A56-46A9-88AD-5402CA72EAE5}"/>
          </ac:cxnSpMkLst>
        </pc:cxnChg>
      </pc:sldChg>
      <pc:sldChg chg="addSp delSp modSp new mod">
        <pc:chgData name="Aman Gupta" userId="3786c105ccd45930" providerId="LiveId" clId="{933B5611-A00D-4DA1-9460-EAA543EC5CAC}" dt="2020-11-10T10:22:29.766" v="9996" actId="1076"/>
        <pc:sldMkLst>
          <pc:docMk/>
          <pc:sldMk cId="2411905416" sldId="297"/>
        </pc:sldMkLst>
        <pc:spChg chg="mod">
          <ac:chgData name="Aman Gupta" userId="3786c105ccd45930" providerId="LiveId" clId="{933B5611-A00D-4DA1-9460-EAA543EC5CAC}" dt="2020-11-10T10:03:02.901" v="9899" actId="1076"/>
          <ac:spMkLst>
            <pc:docMk/>
            <pc:sldMk cId="2411905416" sldId="297"/>
            <ac:spMk id="2" creationId="{81CDCDC3-2CF6-49BD-9B17-EC3AFFF64098}"/>
          </ac:spMkLst>
        </pc:spChg>
        <pc:spChg chg="del mod">
          <ac:chgData name="Aman Gupta" userId="3786c105ccd45930" providerId="LiveId" clId="{933B5611-A00D-4DA1-9460-EAA543EC5CAC}" dt="2020-11-10T10:07:09.621" v="9903" actId="931"/>
          <ac:spMkLst>
            <pc:docMk/>
            <pc:sldMk cId="2411905416" sldId="297"/>
            <ac:spMk id="3" creationId="{45318F83-AE84-4AD6-A47E-7532A98AB543}"/>
          </ac:spMkLst>
        </pc:spChg>
        <pc:picChg chg="add mod modCrop">
          <ac:chgData name="Aman Gupta" userId="3786c105ccd45930" providerId="LiveId" clId="{933B5611-A00D-4DA1-9460-EAA543EC5CAC}" dt="2020-11-10T10:22:29.766" v="9996" actId="1076"/>
          <ac:picMkLst>
            <pc:docMk/>
            <pc:sldMk cId="2411905416" sldId="297"/>
            <ac:picMk id="5" creationId="{95029527-5CDC-436D-9AEB-4A48FBBF88E2}"/>
          </ac:picMkLst>
        </pc:picChg>
      </pc:sldChg>
      <pc:sldChg chg="addSp delSp modSp new mod">
        <pc:chgData name="Aman Gupta" userId="3786c105ccd45930" providerId="LiveId" clId="{933B5611-A00D-4DA1-9460-EAA543EC5CAC}" dt="2020-11-10T12:33:35.245" v="10847"/>
        <pc:sldMkLst>
          <pc:docMk/>
          <pc:sldMk cId="1462895180" sldId="298"/>
        </pc:sldMkLst>
        <pc:spChg chg="mod">
          <ac:chgData name="Aman Gupta" userId="3786c105ccd45930" providerId="LiveId" clId="{933B5611-A00D-4DA1-9460-EAA543EC5CAC}" dt="2020-11-10T10:08:33.813" v="9966" actId="1076"/>
          <ac:spMkLst>
            <pc:docMk/>
            <pc:sldMk cId="1462895180" sldId="298"/>
            <ac:spMk id="2" creationId="{05C19C0D-5DD7-452B-BCB6-F1E3ACB835F5}"/>
          </ac:spMkLst>
        </pc:spChg>
        <pc:spChg chg="add del mod">
          <ac:chgData name="Aman Gupta" userId="3786c105ccd45930" providerId="LiveId" clId="{933B5611-A00D-4DA1-9460-EAA543EC5CAC}" dt="2020-11-10T12:33:35.245" v="10847"/>
          <ac:spMkLst>
            <pc:docMk/>
            <pc:sldMk cId="1462895180" sldId="298"/>
            <ac:spMk id="3" creationId="{44372450-3C9A-4CBE-A166-1673C6D1CA57}"/>
          </ac:spMkLst>
        </pc:spChg>
        <pc:spChg chg="add del mod">
          <ac:chgData name="Aman Gupta" userId="3786c105ccd45930" providerId="LiveId" clId="{933B5611-A00D-4DA1-9460-EAA543EC5CAC}" dt="2020-11-10T10:10:02.037" v="9972"/>
          <ac:spMkLst>
            <pc:docMk/>
            <pc:sldMk cId="1462895180" sldId="298"/>
            <ac:spMk id="5" creationId="{DE3305A0-E049-4B5C-BC1A-D465C633BF23}"/>
          </ac:spMkLst>
        </pc:spChg>
        <pc:picChg chg="add del">
          <ac:chgData name="Aman Gupta" userId="3786c105ccd45930" providerId="LiveId" clId="{933B5611-A00D-4DA1-9460-EAA543EC5CAC}" dt="2020-11-10T10:07:55.984" v="9914"/>
          <ac:picMkLst>
            <pc:docMk/>
            <pc:sldMk cId="1462895180" sldId="298"/>
            <ac:picMk id="4" creationId="{8AA162A4-C335-4CD2-83B3-9F43EE1B6512}"/>
          </ac:picMkLst>
        </pc:picChg>
        <pc:picChg chg="add mod">
          <ac:chgData name="Aman Gupta" userId="3786c105ccd45930" providerId="LiveId" clId="{933B5611-A00D-4DA1-9460-EAA543EC5CAC}" dt="2020-11-10T10:13:05.205" v="9986" actId="14100"/>
          <ac:picMkLst>
            <pc:docMk/>
            <pc:sldMk cId="1462895180" sldId="298"/>
            <ac:picMk id="7" creationId="{74E31A34-6D10-4BAE-A343-9B88DFBECAE7}"/>
          </ac:picMkLst>
        </pc:picChg>
      </pc:sldChg>
      <pc:sldChg chg="new del">
        <pc:chgData name="Aman Gupta" userId="3786c105ccd45930" providerId="LiveId" clId="{933B5611-A00D-4DA1-9460-EAA543EC5CAC}" dt="2020-11-10T10:23:11.546" v="10000" actId="680"/>
        <pc:sldMkLst>
          <pc:docMk/>
          <pc:sldMk cId="441956505" sldId="299"/>
        </pc:sldMkLst>
      </pc:sldChg>
      <pc:sldChg chg="new add del">
        <pc:chgData name="Aman Gupta" userId="3786c105ccd45930" providerId="LiveId" clId="{933B5611-A00D-4DA1-9460-EAA543EC5CAC}" dt="2020-11-10T10:23:13.993" v="10002" actId="680"/>
        <pc:sldMkLst>
          <pc:docMk/>
          <pc:sldMk cId="1517057544" sldId="299"/>
        </pc:sldMkLst>
      </pc:sldChg>
      <pc:sldChg chg="addSp delSp modSp new mod">
        <pc:chgData name="Aman Gupta" userId="3786c105ccd45930" providerId="LiveId" clId="{933B5611-A00D-4DA1-9460-EAA543EC5CAC}" dt="2020-11-10T12:19:54.700" v="10570" actId="20577"/>
        <pc:sldMkLst>
          <pc:docMk/>
          <pc:sldMk cId="2033395894" sldId="299"/>
        </pc:sldMkLst>
        <pc:spChg chg="mod">
          <ac:chgData name="Aman Gupta" userId="3786c105ccd45930" providerId="LiveId" clId="{933B5611-A00D-4DA1-9460-EAA543EC5CAC}" dt="2020-11-10T12:19:54.700" v="10570" actId="20577"/>
          <ac:spMkLst>
            <pc:docMk/>
            <pc:sldMk cId="2033395894" sldId="299"/>
            <ac:spMk id="2" creationId="{486ECBA5-41AB-4A62-A5CC-E4E18DAAA611}"/>
          </ac:spMkLst>
        </pc:spChg>
        <pc:spChg chg="mod">
          <ac:chgData name="Aman Gupta" userId="3786c105ccd45930" providerId="LiveId" clId="{933B5611-A00D-4DA1-9460-EAA543EC5CAC}" dt="2020-11-10T12:06:37.873" v="10278" actId="20577"/>
          <ac:spMkLst>
            <pc:docMk/>
            <pc:sldMk cId="2033395894" sldId="299"/>
            <ac:spMk id="3" creationId="{59C3B0A0-1DB4-4410-A3F8-B58226893482}"/>
          </ac:spMkLst>
        </pc:spChg>
        <pc:spChg chg="add del mod">
          <ac:chgData name="Aman Gupta" userId="3786c105ccd45930" providerId="LiveId" clId="{933B5611-A00D-4DA1-9460-EAA543EC5CAC}" dt="2020-11-10T12:10:06.288" v="10329"/>
          <ac:spMkLst>
            <pc:docMk/>
            <pc:sldMk cId="2033395894" sldId="299"/>
            <ac:spMk id="6" creationId="{E7B84769-B47F-43F5-B3BB-C23737F2E373}"/>
          </ac:spMkLst>
        </pc:spChg>
        <pc:spChg chg="add mod">
          <ac:chgData name="Aman Gupta" userId="3786c105ccd45930" providerId="LiveId" clId="{933B5611-A00D-4DA1-9460-EAA543EC5CAC}" dt="2020-11-10T12:10:34.442" v="10335" actId="20577"/>
          <ac:spMkLst>
            <pc:docMk/>
            <pc:sldMk cId="2033395894" sldId="299"/>
            <ac:spMk id="7" creationId="{AA095BC4-7D17-4567-9C25-8307FDC32E4F}"/>
          </ac:spMkLst>
        </pc:spChg>
        <pc:picChg chg="add mod modCrop">
          <ac:chgData name="Aman Gupta" userId="3786c105ccd45930" providerId="LiveId" clId="{933B5611-A00D-4DA1-9460-EAA543EC5CAC}" dt="2020-11-10T12:06:28.026" v="10273" actId="1076"/>
          <ac:picMkLst>
            <pc:docMk/>
            <pc:sldMk cId="2033395894" sldId="299"/>
            <ac:picMk id="5" creationId="{D0152E83-502B-4E44-BABC-094DEE4CF660}"/>
          </ac:picMkLst>
        </pc:picChg>
      </pc:sldChg>
      <pc:sldChg chg="new del">
        <pc:chgData name="Aman Gupta" userId="3786c105ccd45930" providerId="LiveId" clId="{933B5611-A00D-4DA1-9460-EAA543EC5CAC}" dt="2020-11-10T10:23:21.369" v="10004" actId="680"/>
        <pc:sldMkLst>
          <pc:docMk/>
          <pc:sldMk cId="3674012305" sldId="299"/>
        </pc:sldMkLst>
      </pc:sldChg>
      <pc:sldChg chg="addSp delSp modSp new mod">
        <pc:chgData name="Aman Gupta" userId="3786c105ccd45930" providerId="LiveId" clId="{933B5611-A00D-4DA1-9460-EAA543EC5CAC}" dt="2020-11-10T12:24:21.396" v="10825" actId="27636"/>
        <pc:sldMkLst>
          <pc:docMk/>
          <pc:sldMk cId="3266987811" sldId="300"/>
        </pc:sldMkLst>
        <pc:spChg chg="del mod">
          <ac:chgData name="Aman Gupta" userId="3786c105ccd45930" providerId="LiveId" clId="{933B5611-A00D-4DA1-9460-EAA543EC5CAC}" dt="2020-11-10T12:08:42.643" v="10304" actId="21"/>
          <ac:spMkLst>
            <pc:docMk/>
            <pc:sldMk cId="3266987811" sldId="300"/>
            <ac:spMk id="2" creationId="{DF108DB3-BB22-4C63-8684-F326CD86E37A}"/>
          </ac:spMkLst>
        </pc:spChg>
        <pc:spChg chg="mod">
          <ac:chgData name="Aman Gupta" userId="3786c105ccd45930" providerId="LiveId" clId="{933B5611-A00D-4DA1-9460-EAA543EC5CAC}" dt="2020-11-10T12:24:21.396" v="10825" actId="27636"/>
          <ac:spMkLst>
            <pc:docMk/>
            <pc:sldMk cId="3266987811" sldId="300"/>
            <ac:spMk id="3" creationId="{00239174-DB96-48C9-975B-91C8A5AF773E}"/>
          </ac:spMkLst>
        </pc:spChg>
        <pc:spChg chg="add mod">
          <ac:chgData name="Aman Gupta" userId="3786c105ccd45930" providerId="LiveId" clId="{933B5611-A00D-4DA1-9460-EAA543EC5CAC}" dt="2020-11-10T12:23:20.757" v="10744" actId="20577"/>
          <ac:spMkLst>
            <pc:docMk/>
            <pc:sldMk cId="3266987811" sldId="300"/>
            <ac:spMk id="6" creationId="{ED8229BC-9172-462A-8464-859D6BB9808C}"/>
          </ac:spMkLst>
        </pc:spChg>
        <pc:picChg chg="add mod modCrop">
          <ac:chgData name="Aman Gupta" userId="3786c105ccd45930" providerId="LiveId" clId="{933B5611-A00D-4DA1-9460-EAA543EC5CAC}" dt="2020-11-10T12:18:19.070" v="10559" actId="14100"/>
          <ac:picMkLst>
            <pc:docMk/>
            <pc:sldMk cId="3266987811" sldId="300"/>
            <ac:picMk id="5" creationId="{36BE2F71-0C15-4CA9-A3E0-3BED1ECA5025}"/>
          </ac:picMkLst>
        </pc:picChg>
      </pc:sldChg>
      <pc:sldChg chg="addSp delSp modSp new mod">
        <pc:chgData name="Aman Gupta" userId="3786c105ccd45930" providerId="LiveId" clId="{933B5611-A00D-4DA1-9460-EAA543EC5CAC}" dt="2020-11-12T05:05:20.231" v="11678" actId="20577"/>
        <pc:sldMkLst>
          <pc:docMk/>
          <pc:sldMk cId="55133564" sldId="301"/>
        </pc:sldMkLst>
        <pc:spChg chg="mod">
          <ac:chgData name="Aman Gupta" userId="3786c105ccd45930" providerId="LiveId" clId="{933B5611-A00D-4DA1-9460-EAA543EC5CAC}" dt="2020-11-10T13:01:30.176" v="11106" actId="115"/>
          <ac:spMkLst>
            <pc:docMk/>
            <pc:sldMk cId="55133564" sldId="301"/>
            <ac:spMk id="2" creationId="{A0E403DF-A73E-47EC-8AEA-5CBC5C1E4672}"/>
          </ac:spMkLst>
        </pc:spChg>
        <pc:spChg chg="del">
          <ac:chgData name="Aman Gupta" userId="3786c105ccd45930" providerId="LiveId" clId="{933B5611-A00D-4DA1-9460-EAA543EC5CAC}" dt="2020-11-10T12:28:05.515" v="10826" actId="931"/>
          <ac:spMkLst>
            <pc:docMk/>
            <pc:sldMk cId="55133564" sldId="301"/>
            <ac:spMk id="3" creationId="{5BCC1713-0FF4-4676-A90A-A179A1668585}"/>
          </ac:spMkLst>
        </pc:spChg>
        <pc:spChg chg="add del mod">
          <ac:chgData name="Aman Gupta" userId="3786c105ccd45930" providerId="LiveId" clId="{933B5611-A00D-4DA1-9460-EAA543EC5CAC}" dt="2020-11-10T12:21:34.215" v="10581"/>
          <ac:spMkLst>
            <pc:docMk/>
            <pc:sldMk cId="55133564" sldId="301"/>
            <ac:spMk id="4" creationId="{D2F7B4BA-05B3-42D1-AEF0-3A62F029A1FD}"/>
          </ac:spMkLst>
        </pc:spChg>
        <pc:spChg chg="add del mod">
          <ac:chgData name="Aman Gupta" userId="3786c105ccd45930" providerId="LiveId" clId="{933B5611-A00D-4DA1-9460-EAA543EC5CAC}" dt="2020-11-10T12:36:03.108" v="10850" actId="931"/>
          <ac:spMkLst>
            <pc:docMk/>
            <pc:sldMk cId="55133564" sldId="301"/>
            <ac:spMk id="8" creationId="{29FA31B3-4B61-4637-9781-CBE5057DC20E}"/>
          </ac:spMkLst>
        </pc:spChg>
        <pc:spChg chg="add mod">
          <ac:chgData name="Aman Gupta" userId="3786c105ccd45930" providerId="LiveId" clId="{933B5611-A00D-4DA1-9460-EAA543EC5CAC}" dt="2020-11-10T12:46:00.258" v="10933" actId="207"/>
          <ac:spMkLst>
            <pc:docMk/>
            <pc:sldMk cId="55133564" sldId="301"/>
            <ac:spMk id="11" creationId="{02A2C58D-407F-4555-A572-9A53B7B169E2}"/>
          </ac:spMkLst>
        </pc:spChg>
        <pc:spChg chg="add mod">
          <ac:chgData name="Aman Gupta" userId="3786c105ccd45930" providerId="LiveId" clId="{933B5611-A00D-4DA1-9460-EAA543EC5CAC}" dt="2020-11-12T05:05:20.231" v="11678" actId="20577"/>
          <ac:spMkLst>
            <pc:docMk/>
            <pc:sldMk cId="55133564" sldId="301"/>
            <ac:spMk id="12" creationId="{EAA67E0E-BE10-4E9C-8557-C65E9D8957EA}"/>
          </ac:spMkLst>
        </pc:spChg>
        <pc:spChg chg="add mod">
          <ac:chgData name="Aman Gupta" userId="3786c105ccd45930" providerId="LiveId" clId="{933B5611-A00D-4DA1-9460-EAA543EC5CAC}" dt="2020-11-10T13:12:20.831" v="11121" actId="1076"/>
          <ac:spMkLst>
            <pc:docMk/>
            <pc:sldMk cId="55133564" sldId="301"/>
            <ac:spMk id="21" creationId="{8CD65F77-C772-4A41-A4A8-62F7F00BCC1D}"/>
          </ac:spMkLst>
        </pc:spChg>
        <pc:picChg chg="add del mod">
          <ac:chgData name="Aman Gupta" userId="3786c105ccd45930" providerId="LiveId" clId="{933B5611-A00D-4DA1-9460-EAA543EC5CAC}" dt="2020-11-10T12:28:47.631" v="10834" actId="21"/>
          <ac:picMkLst>
            <pc:docMk/>
            <pc:sldMk cId="55133564" sldId="301"/>
            <ac:picMk id="6" creationId="{89FE14AE-A4F9-4ABF-AFB2-CB055343D8D3}"/>
          </ac:picMkLst>
        </pc:picChg>
        <pc:picChg chg="add mod ord">
          <ac:chgData name="Aman Gupta" userId="3786c105ccd45930" providerId="LiveId" clId="{933B5611-A00D-4DA1-9460-EAA543EC5CAC}" dt="2020-11-11T16:46:23.479" v="11401" actId="1076"/>
          <ac:picMkLst>
            <pc:docMk/>
            <pc:sldMk cId="55133564" sldId="301"/>
            <ac:picMk id="10" creationId="{693C4FEB-0869-415C-B70D-7A3A54424667}"/>
          </ac:picMkLst>
        </pc:picChg>
        <pc:picChg chg="add mod">
          <ac:chgData name="Aman Gupta" userId="3786c105ccd45930" providerId="LiveId" clId="{933B5611-A00D-4DA1-9460-EAA543EC5CAC}" dt="2020-11-10T13:12:00.168" v="11117" actId="1076"/>
          <ac:picMkLst>
            <pc:docMk/>
            <pc:sldMk cId="55133564" sldId="301"/>
            <ac:picMk id="14" creationId="{44C8D6C9-294C-4DEB-8002-55FE85894D7D}"/>
          </ac:picMkLst>
        </pc:picChg>
        <pc:picChg chg="add mod">
          <ac:chgData name="Aman Gupta" userId="3786c105ccd45930" providerId="LiveId" clId="{933B5611-A00D-4DA1-9460-EAA543EC5CAC}" dt="2020-11-10T13:12:04.055" v="11118" actId="1076"/>
          <ac:picMkLst>
            <pc:docMk/>
            <pc:sldMk cId="55133564" sldId="301"/>
            <ac:picMk id="16" creationId="{6383338F-A2E1-4766-A978-593B5FFEDBB3}"/>
          </ac:picMkLst>
        </pc:picChg>
        <pc:picChg chg="add mod">
          <ac:chgData name="Aman Gupta" userId="3786c105ccd45930" providerId="LiveId" clId="{933B5611-A00D-4DA1-9460-EAA543EC5CAC}" dt="2020-11-11T08:53:35.731" v="11372" actId="1076"/>
          <ac:picMkLst>
            <pc:docMk/>
            <pc:sldMk cId="55133564" sldId="301"/>
            <ac:picMk id="18" creationId="{4CB80EE4-AA49-48B4-8A74-94067F2B1E3F}"/>
          </ac:picMkLst>
        </pc:picChg>
        <pc:picChg chg="add mod">
          <ac:chgData name="Aman Gupta" userId="3786c105ccd45930" providerId="LiveId" clId="{933B5611-A00D-4DA1-9460-EAA543EC5CAC}" dt="2020-11-10T13:12:24.128" v="11122" actId="1076"/>
          <ac:picMkLst>
            <pc:docMk/>
            <pc:sldMk cId="55133564" sldId="301"/>
            <ac:picMk id="20" creationId="{8A441170-223B-43CF-885F-D3A2B97A7D89}"/>
          </ac:picMkLst>
        </pc:picChg>
        <pc:picChg chg="add mod">
          <ac:chgData name="Aman Gupta" userId="3786c105ccd45930" providerId="LiveId" clId="{933B5611-A00D-4DA1-9460-EAA543EC5CAC}" dt="2020-11-10T13:12:36.639" v="11125" actId="1076"/>
          <ac:picMkLst>
            <pc:docMk/>
            <pc:sldMk cId="55133564" sldId="301"/>
            <ac:picMk id="23" creationId="{4A4E82D0-C300-4FED-A486-BCE7373D9363}"/>
          </ac:picMkLst>
        </pc:picChg>
        <pc:cxnChg chg="add del mod">
          <ac:chgData name="Aman Gupta" userId="3786c105ccd45930" providerId="LiveId" clId="{933B5611-A00D-4DA1-9460-EAA543EC5CAC}" dt="2020-11-10T13:11:53.024" v="11115" actId="21"/>
          <ac:cxnSpMkLst>
            <pc:docMk/>
            <pc:sldMk cId="55133564" sldId="301"/>
            <ac:cxnSpMk id="25" creationId="{B4548C5E-21EE-46D0-B131-4F9285C70E91}"/>
          </ac:cxnSpMkLst>
        </pc:cxnChg>
        <pc:cxnChg chg="add del">
          <ac:chgData name="Aman Gupta" userId="3786c105ccd45930" providerId="LiveId" clId="{933B5611-A00D-4DA1-9460-EAA543EC5CAC}" dt="2020-11-10T13:00:51.135" v="11101" actId="21"/>
          <ac:cxnSpMkLst>
            <pc:docMk/>
            <pc:sldMk cId="55133564" sldId="301"/>
            <ac:cxnSpMk id="29" creationId="{4798687F-77BF-47E0-8EB1-20BD7238395C}"/>
          </ac:cxnSpMkLst>
        </pc:cxnChg>
        <pc:cxnChg chg="add mod">
          <ac:chgData name="Aman Gupta" userId="3786c105ccd45930" providerId="LiveId" clId="{933B5611-A00D-4DA1-9460-EAA543EC5CAC}" dt="2020-11-10T13:12:31.104" v="11124" actId="1076"/>
          <ac:cxnSpMkLst>
            <pc:docMk/>
            <pc:sldMk cId="55133564" sldId="301"/>
            <ac:cxnSpMk id="30" creationId="{9EF7D15B-CE09-4EE6-862B-2E879643E84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8AF78-36C9-4003-A60E-7537A9B5B870}" type="datetimeFigureOut">
              <a:rPr lang="en-IN" smtClean="0"/>
              <a:t>10-11-2020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6004ED-9A99-4017-98C5-FC006BEFA8E9}" type="slidenum">
              <a:rPr lang="en-IN" smtClean="0"/>
              <a:t>‹#›</a:t>
            </a:fld>
            <a:endParaRPr lang="en-IN"/>
          </a:p>
        </p:txBody>
      </p:sp>
    </p:spTree>
    <p:extLst>
      <p:ext uri="{BB962C8B-B14F-4D97-AF65-F5344CB8AC3E}">
        <p14:creationId xmlns:p14="http://schemas.microsoft.com/office/powerpoint/2010/main" val="1666454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D02A7-5E69-4D0E-B358-B579A84E6A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8A169E5-860D-435C-8243-C75F9EF2D5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504DCD4-B912-49D4-A87B-FC9790EAC370}"/>
              </a:ext>
            </a:extLst>
          </p:cNvPr>
          <p:cNvSpPr>
            <a:spLocks noGrp="1"/>
          </p:cNvSpPr>
          <p:nvPr>
            <p:ph type="dt" sz="half" idx="10"/>
          </p:nvPr>
        </p:nvSpPr>
        <p:spPr/>
        <p:txBody>
          <a:bodyPr/>
          <a:lstStyle/>
          <a:p>
            <a:fld id="{6F7D8C36-9ED1-4B02-B6F9-358BC6218CAA}" type="datetimeFigureOut">
              <a:rPr lang="en-IN" smtClean="0"/>
              <a:t>08-11-2020</a:t>
            </a:fld>
            <a:endParaRPr lang="en-IN"/>
          </a:p>
        </p:txBody>
      </p:sp>
      <p:sp>
        <p:nvSpPr>
          <p:cNvPr id="5" name="Footer Placeholder 4">
            <a:extLst>
              <a:ext uri="{FF2B5EF4-FFF2-40B4-BE49-F238E27FC236}">
                <a16:creationId xmlns:a16="http://schemas.microsoft.com/office/drawing/2014/main" id="{BDC34D2D-FA68-48D5-9270-08F6C65D80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0E0910-8D1F-4938-B96B-1070840AD6C8}"/>
              </a:ext>
            </a:extLst>
          </p:cNvPr>
          <p:cNvSpPr>
            <a:spLocks noGrp="1"/>
          </p:cNvSpPr>
          <p:nvPr>
            <p:ph type="sldNum" sz="quarter" idx="12"/>
          </p:nvPr>
        </p:nvSpPr>
        <p:spPr/>
        <p:txBody>
          <a:bodyPr/>
          <a:lstStyle/>
          <a:p>
            <a:fld id="{9EBE03CB-CA4A-49D5-911A-994538447B28}" type="slidenum">
              <a:rPr lang="en-IN" smtClean="0"/>
              <a:t>‹#›</a:t>
            </a:fld>
            <a:endParaRPr lang="en-IN"/>
          </a:p>
        </p:txBody>
      </p:sp>
    </p:spTree>
    <p:extLst>
      <p:ext uri="{BB962C8B-B14F-4D97-AF65-F5344CB8AC3E}">
        <p14:creationId xmlns:p14="http://schemas.microsoft.com/office/powerpoint/2010/main" val="2743670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252D0-B7CE-4F54-A121-93E6C764DE7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F14C32-CE93-4017-B62C-D3021DB051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C04DA4-9DA5-45FE-8041-5DB07356E92D}"/>
              </a:ext>
            </a:extLst>
          </p:cNvPr>
          <p:cNvSpPr>
            <a:spLocks noGrp="1"/>
          </p:cNvSpPr>
          <p:nvPr>
            <p:ph type="dt" sz="half" idx="10"/>
          </p:nvPr>
        </p:nvSpPr>
        <p:spPr/>
        <p:txBody>
          <a:bodyPr/>
          <a:lstStyle/>
          <a:p>
            <a:fld id="{6F7D8C36-9ED1-4B02-B6F9-358BC6218CAA}" type="datetimeFigureOut">
              <a:rPr lang="en-IN" smtClean="0"/>
              <a:t>08-11-2020</a:t>
            </a:fld>
            <a:endParaRPr lang="en-IN"/>
          </a:p>
        </p:txBody>
      </p:sp>
      <p:sp>
        <p:nvSpPr>
          <p:cNvPr id="5" name="Footer Placeholder 4">
            <a:extLst>
              <a:ext uri="{FF2B5EF4-FFF2-40B4-BE49-F238E27FC236}">
                <a16:creationId xmlns:a16="http://schemas.microsoft.com/office/drawing/2014/main" id="{6EF19F97-F5DC-4E16-8A65-BC3B1D27C9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C0B733-B841-4C11-843A-B04DD7275643}"/>
              </a:ext>
            </a:extLst>
          </p:cNvPr>
          <p:cNvSpPr>
            <a:spLocks noGrp="1"/>
          </p:cNvSpPr>
          <p:nvPr>
            <p:ph type="sldNum" sz="quarter" idx="12"/>
          </p:nvPr>
        </p:nvSpPr>
        <p:spPr/>
        <p:txBody>
          <a:bodyPr/>
          <a:lstStyle/>
          <a:p>
            <a:fld id="{9EBE03CB-CA4A-49D5-911A-994538447B28}" type="slidenum">
              <a:rPr lang="en-IN" smtClean="0"/>
              <a:t>‹#›</a:t>
            </a:fld>
            <a:endParaRPr lang="en-IN"/>
          </a:p>
        </p:txBody>
      </p:sp>
    </p:spTree>
    <p:extLst>
      <p:ext uri="{BB962C8B-B14F-4D97-AF65-F5344CB8AC3E}">
        <p14:creationId xmlns:p14="http://schemas.microsoft.com/office/powerpoint/2010/main" val="2469611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FB58F4-E821-4172-A203-37AD2E72D6D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D328F04-BB9E-4692-B672-9D0B911382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A49863-9A6E-4F81-812D-1F8D341F5620}"/>
              </a:ext>
            </a:extLst>
          </p:cNvPr>
          <p:cNvSpPr>
            <a:spLocks noGrp="1"/>
          </p:cNvSpPr>
          <p:nvPr>
            <p:ph type="dt" sz="half" idx="10"/>
          </p:nvPr>
        </p:nvSpPr>
        <p:spPr/>
        <p:txBody>
          <a:bodyPr/>
          <a:lstStyle/>
          <a:p>
            <a:fld id="{6F7D8C36-9ED1-4B02-B6F9-358BC6218CAA}" type="datetimeFigureOut">
              <a:rPr lang="en-IN" smtClean="0"/>
              <a:t>08-11-2020</a:t>
            </a:fld>
            <a:endParaRPr lang="en-IN"/>
          </a:p>
        </p:txBody>
      </p:sp>
      <p:sp>
        <p:nvSpPr>
          <p:cNvPr id="5" name="Footer Placeholder 4">
            <a:extLst>
              <a:ext uri="{FF2B5EF4-FFF2-40B4-BE49-F238E27FC236}">
                <a16:creationId xmlns:a16="http://schemas.microsoft.com/office/drawing/2014/main" id="{D89E8CCE-AC66-4719-9FB7-1EC118D23D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6C4AD5-3947-4CF5-B711-10ECE9830D6B}"/>
              </a:ext>
            </a:extLst>
          </p:cNvPr>
          <p:cNvSpPr>
            <a:spLocks noGrp="1"/>
          </p:cNvSpPr>
          <p:nvPr>
            <p:ph type="sldNum" sz="quarter" idx="12"/>
          </p:nvPr>
        </p:nvSpPr>
        <p:spPr/>
        <p:txBody>
          <a:bodyPr/>
          <a:lstStyle/>
          <a:p>
            <a:fld id="{9EBE03CB-CA4A-49D5-911A-994538447B28}" type="slidenum">
              <a:rPr lang="en-IN" smtClean="0"/>
              <a:t>‹#›</a:t>
            </a:fld>
            <a:endParaRPr lang="en-IN"/>
          </a:p>
        </p:txBody>
      </p:sp>
    </p:spTree>
    <p:extLst>
      <p:ext uri="{BB962C8B-B14F-4D97-AF65-F5344CB8AC3E}">
        <p14:creationId xmlns:p14="http://schemas.microsoft.com/office/powerpoint/2010/main" val="3377393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D38C-9388-473C-873B-9C1B2C9FE9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3DD00B-28C1-4378-A15E-8F245C3619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9366D5-AFBF-4E08-A194-2EADA798A3F7}"/>
              </a:ext>
            </a:extLst>
          </p:cNvPr>
          <p:cNvSpPr>
            <a:spLocks noGrp="1"/>
          </p:cNvSpPr>
          <p:nvPr>
            <p:ph type="dt" sz="half" idx="10"/>
          </p:nvPr>
        </p:nvSpPr>
        <p:spPr/>
        <p:txBody>
          <a:bodyPr/>
          <a:lstStyle/>
          <a:p>
            <a:fld id="{6F7D8C36-9ED1-4B02-B6F9-358BC6218CAA}" type="datetimeFigureOut">
              <a:rPr lang="en-IN" smtClean="0"/>
              <a:t>08-11-2020</a:t>
            </a:fld>
            <a:endParaRPr lang="en-IN"/>
          </a:p>
        </p:txBody>
      </p:sp>
      <p:sp>
        <p:nvSpPr>
          <p:cNvPr id="5" name="Footer Placeholder 4">
            <a:extLst>
              <a:ext uri="{FF2B5EF4-FFF2-40B4-BE49-F238E27FC236}">
                <a16:creationId xmlns:a16="http://schemas.microsoft.com/office/drawing/2014/main" id="{E73E4C93-A6E7-4AC2-A0D4-BA770A7BA3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5C5C22-6B10-413F-99B9-2316AE1701B1}"/>
              </a:ext>
            </a:extLst>
          </p:cNvPr>
          <p:cNvSpPr>
            <a:spLocks noGrp="1"/>
          </p:cNvSpPr>
          <p:nvPr>
            <p:ph type="sldNum" sz="quarter" idx="12"/>
          </p:nvPr>
        </p:nvSpPr>
        <p:spPr/>
        <p:txBody>
          <a:bodyPr/>
          <a:lstStyle/>
          <a:p>
            <a:fld id="{9EBE03CB-CA4A-49D5-911A-994538447B28}" type="slidenum">
              <a:rPr lang="en-IN" smtClean="0"/>
              <a:t>‹#›</a:t>
            </a:fld>
            <a:endParaRPr lang="en-IN"/>
          </a:p>
        </p:txBody>
      </p:sp>
    </p:spTree>
    <p:extLst>
      <p:ext uri="{BB962C8B-B14F-4D97-AF65-F5344CB8AC3E}">
        <p14:creationId xmlns:p14="http://schemas.microsoft.com/office/powerpoint/2010/main" val="2829136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4AB58-B50F-4A6A-A0B1-C682806059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9117347-C086-4FF3-90F8-089AB07ABD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AC551E-C726-444A-A961-200964003EE5}"/>
              </a:ext>
            </a:extLst>
          </p:cNvPr>
          <p:cNvSpPr>
            <a:spLocks noGrp="1"/>
          </p:cNvSpPr>
          <p:nvPr>
            <p:ph type="dt" sz="half" idx="10"/>
          </p:nvPr>
        </p:nvSpPr>
        <p:spPr/>
        <p:txBody>
          <a:bodyPr/>
          <a:lstStyle/>
          <a:p>
            <a:fld id="{6F7D8C36-9ED1-4B02-B6F9-358BC6218CAA}" type="datetimeFigureOut">
              <a:rPr lang="en-IN" smtClean="0"/>
              <a:t>08-11-2020</a:t>
            </a:fld>
            <a:endParaRPr lang="en-IN"/>
          </a:p>
        </p:txBody>
      </p:sp>
      <p:sp>
        <p:nvSpPr>
          <p:cNvPr id="5" name="Footer Placeholder 4">
            <a:extLst>
              <a:ext uri="{FF2B5EF4-FFF2-40B4-BE49-F238E27FC236}">
                <a16:creationId xmlns:a16="http://schemas.microsoft.com/office/drawing/2014/main" id="{0B5CC424-8E3E-4CBA-9DC3-9E21B3CFE5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8DBA66-56BF-4147-BC53-F609643F60E0}"/>
              </a:ext>
            </a:extLst>
          </p:cNvPr>
          <p:cNvSpPr>
            <a:spLocks noGrp="1"/>
          </p:cNvSpPr>
          <p:nvPr>
            <p:ph type="sldNum" sz="quarter" idx="12"/>
          </p:nvPr>
        </p:nvSpPr>
        <p:spPr/>
        <p:txBody>
          <a:bodyPr/>
          <a:lstStyle/>
          <a:p>
            <a:fld id="{9EBE03CB-CA4A-49D5-911A-994538447B28}" type="slidenum">
              <a:rPr lang="en-IN" smtClean="0"/>
              <a:t>‹#›</a:t>
            </a:fld>
            <a:endParaRPr lang="en-IN"/>
          </a:p>
        </p:txBody>
      </p:sp>
    </p:spTree>
    <p:extLst>
      <p:ext uri="{BB962C8B-B14F-4D97-AF65-F5344CB8AC3E}">
        <p14:creationId xmlns:p14="http://schemas.microsoft.com/office/powerpoint/2010/main" val="3070164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AB30-8C07-43BC-9F2E-66F8DCF9EC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5C75D3-07A9-4647-BA28-64751E8087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93809B1-930B-4675-B083-504C49448D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16EBF4B-2962-4637-B379-3EC0980ECE13}"/>
              </a:ext>
            </a:extLst>
          </p:cNvPr>
          <p:cNvSpPr>
            <a:spLocks noGrp="1"/>
          </p:cNvSpPr>
          <p:nvPr>
            <p:ph type="dt" sz="half" idx="10"/>
          </p:nvPr>
        </p:nvSpPr>
        <p:spPr/>
        <p:txBody>
          <a:bodyPr/>
          <a:lstStyle/>
          <a:p>
            <a:fld id="{6F7D8C36-9ED1-4B02-B6F9-358BC6218CAA}" type="datetimeFigureOut">
              <a:rPr lang="en-IN" smtClean="0"/>
              <a:t>08-11-2020</a:t>
            </a:fld>
            <a:endParaRPr lang="en-IN"/>
          </a:p>
        </p:txBody>
      </p:sp>
      <p:sp>
        <p:nvSpPr>
          <p:cNvPr id="6" name="Footer Placeholder 5">
            <a:extLst>
              <a:ext uri="{FF2B5EF4-FFF2-40B4-BE49-F238E27FC236}">
                <a16:creationId xmlns:a16="http://schemas.microsoft.com/office/drawing/2014/main" id="{E6323231-BAA1-4971-8A74-86AF8BC558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E8D897-588E-4F68-80E1-E3468580E6BB}"/>
              </a:ext>
            </a:extLst>
          </p:cNvPr>
          <p:cNvSpPr>
            <a:spLocks noGrp="1"/>
          </p:cNvSpPr>
          <p:nvPr>
            <p:ph type="sldNum" sz="quarter" idx="12"/>
          </p:nvPr>
        </p:nvSpPr>
        <p:spPr/>
        <p:txBody>
          <a:bodyPr/>
          <a:lstStyle/>
          <a:p>
            <a:fld id="{9EBE03CB-CA4A-49D5-911A-994538447B28}" type="slidenum">
              <a:rPr lang="en-IN" smtClean="0"/>
              <a:t>‹#›</a:t>
            </a:fld>
            <a:endParaRPr lang="en-IN"/>
          </a:p>
        </p:txBody>
      </p:sp>
    </p:spTree>
    <p:extLst>
      <p:ext uri="{BB962C8B-B14F-4D97-AF65-F5344CB8AC3E}">
        <p14:creationId xmlns:p14="http://schemas.microsoft.com/office/powerpoint/2010/main" val="622859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C100D-1B5D-4E0A-BB32-8CB96E6D4C9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8BAD95-15FF-47B4-89E3-D95D81D5D9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C40692-1C58-4A27-A083-13C44584AA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640849F-4D4C-47AC-B1EC-C26C3F19CD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4EE11D-8A00-49E0-AA72-DF86976BCE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176434-8E4E-481A-BFD3-9C72459D311C}"/>
              </a:ext>
            </a:extLst>
          </p:cNvPr>
          <p:cNvSpPr>
            <a:spLocks noGrp="1"/>
          </p:cNvSpPr>
          <p:nvPr>
            <p:ph type="dt" sz="half" idx="10"/>
          </p:nvPr>
        </p:nvSpPr>
        <p:spPr/>
        <p:txBody>
          <a:bodyPr/>
          <a:lstStyle/>
          <a:p>
            <a:fld id="{6F7D8C36-9ED1-4B02-B6F9-358BC6218CAA}" type="datetimeFigureOut">
              <a:rPr lang="en-IN" smtClean="0"/>
              <a:t>08-11-2020</a:t>
            </a:fld>
            <a:endParaRPr lang="en-IN"/>
          </a:p>
        </p:txBody>
      </p:sp>
      <p:sp>
        <p:nvSpPr>
          <p:cNvPr id="8" name="Footer Placeholder 7">
            <a:extLst>
              <a:ext uri="{FF2B5EF4-FFF2-40B4-BE49-F238E27FC236}">
                <a16:creationId xmlns:a16="http://schemas.microsoft.com/office/drawing/2014/main" id="{7D0933E5-335E-4C14-B356-7C720283BCD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FB38404-A84F-49B0-BA29-852A3D5542E8}"/>
              </a:ext>
            </a:extLst>
          </p:cNvPr>
          <p:cNvSpPr>
            <a:spLocks noGrp="1"/>
          </p:cNvSpPr>
          <p:nvPr>
            <p:ph type="sldNum" sz="quarter" idx="12"/>
          </p:nvPr>
        </p:nvSpPr>
        <p:spPr/>
        <p:txBody>
          <a:bodyPr/>
          <a:lstStyle/>
          <a:p>
            <a:fld id="{9EBE03CB-CA4A-49D5-911A-994538447B28}" type="slidenum">
              <a:rPr lang="en-IN" smtClean="0"/>
              <a:t>‹#›</a:t>
            </a:fld>
            <a:endParaRPr lang="en-IN"/>
          </a:p>
        </p:txBody>
      </p:sp>
    </p:spTree>
    <p:extLst>
      <p:ext uri="{BB962C8B-B14F-4D97-AF65-F5344CB8AC3E}">
        <p14:creationId xmlns:p14="http://schemas.microsoft.com/office/powerpoint/2010/main" val="1807167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AE84C-9BB9-4E5A-93A1-973A9A903A7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7CCF831-EC1E-4FA7-BCC7-9F342B89AABC}"/>
              </a:ext>
            </a:extLst>
          </p:cNvPr>
          <p:cNvSpPr>
            <a:spLocks noGrp="1"/>
          </p:cNvSpPr>
          <p:nvPr>
            <p:ph type="dt" sz="half" idx="10"/>
          </p:nvPr>
        </p:nvSpPr>
        <p:spPr/>
        <p:txBody>
          <a:bodyPr/>
          <a:lstStyle/>
          <a:p>
            <a:fld id="{6F7D8C36-9ED1-4B02-B6F9-358BC6218CAA}" type="datetimeFigureOut">
              <a:rPr lang="en-IN" smtClean="0"/>
              <a:t>08-11-2020</a:t>
            </a:fld>
            <a:endParaRPr lang="en-IN"/>
          </a:p>
        </p:txBody>
      </p:sp>
      <p:sp>
        <p:nvSpPr>
          <p:cNvPr id="4" name="Footer Placeholder 3">
            <a:extLst>
              <a:ext uri="{FF2B5EF4-FFF2-40B4-BE49-F238E27FC236}">
                <a16:creationId xmlns:a16="http://schemas.microsoft.com/office/drawing/2014/main" id="{FA3E1E27-6387-435B-B7B2-2698032556B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E750205-E756-41B0-A821-A21614D2CD69}"/>
              </a:ext>
            </a:extLst>
          </p:cNvPr>
          <p:cNvSpPr>
            <a:spLocks noGrp="1"/>
          </p:cNvSpPr>
          <p:nvPr>
            <p:ph type="sldNum" sz="quarter" idx="12"/>
          </p:nvPr>
        </p:nvSpPr>
        <p:spPr/>
        <p:txBody>
          <a:bodyPr/>
          <a:lstStyle/>
          <a:p>
            <a:fld id="{9EBE03CB-CA4A-49D5-911A-994538447B28}" type="slidenum">
              <a:rPr lang="en-IN" smtClean="0"/>
              <a:t>‹#›</a:t>
            </a:fld>
            <a:endParaRPr lang="en-IN"/>
          </a:p>
        </p:txBody>
      </p:sp>
    </p:spTree>
    <p:extLst>
      <p:ext uri="{BB962C8B-B14F-4D97-AF65-F5344CB8AC3E}">
        <p14:creationId xmlns:p14="http://schemas.microsoft.com/office/powerpoint/2010/main" val="3660160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2553E0-7C9E-4057-A0F8-AB48A03C0D08}"/>
              </a:ext>
            </a:extLst>
          </p:cNvPr>
          <p:cNvSpPr>
            <a:spLocks noGrp="1"/>
          </p:cNvSpPr>
          <p:nvPr>
            <p:ph type="dt" sz="half" idx="10"/>
          </p:nvPr>
        </p:nvSpPr>
        <p:spPr/>
        <p:txBody>
          <a:bodyPr/>
          <a:lstStyle/>
          <a:p>
            <a:fld id="{6F7D8C36-9ED1-4B02-B6F9-358BC6218CAA}" type="datetimeFigureOut">
              <a:rPr lang="en-IN" smtClean="0"/>
              <a:t>08-11-2020</a:t>
            </a:fld>
            <a:endParaRPr lang="en-IN"/>
          </a:p>
        </p:txBody>
      </p:sp>
      <p:sp>
        <p:nvSpPr>
          <p:cNvPr id="3" name="Footer Placeholder 2">
            <a:extLst>
              <a:ext uri="{FF2B5EF4-FFF2-40B4-BE49-F238E27FC236}">
                <a16:creationId xmlns:a16="http://schemas.microsoft.com/office/drawing/2014/main" id="{E86D2034-2C1E-4242-9A5F-E6362102E3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1C7115C-BDF2-4C9F-B134-D94349E37236}"/>
              </a:ext>
            </a:extLst>
          </p:cNvPr>
          <p:cNvSpPr>
            <a:spLocks noGrp="1"/>
          </p:cNvSpPr>
          <p:nvPr>
            <p:ph type="sldNum" sz="quarter" idx="12"/>
          </p:nvPr>
        </p:nvSpPr>
        <p:spPr/>
        <p:txBody>
          <a:bodyPr/>
          <a:lstStyle/>
          <a:p>
            <a:fld id="{9EBE03CB-CA4A-49D5-911A-994538447B28}" type="slidenum">
              <a:rPr lang="en-IN" smtClean="0"/>
              <a:t>‹#›</a:t>
            </a:fld>
            <a:endParaRPr lang="en-IN"/>
          </a:p>
        </p:txBody>
      </p:sp>
    </p:spTree>
    <p:extLst>
      <p:ext uri="{BB962C8B-B14F-4D97-AF65-F5344CB8AC3E}">
        <p14:creationId xmlns:p14="http://schemas.microsoft.com/office/powerpoint/2010/main" val="384079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40CB3-5E93-42BE-9163-20559ED8F2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676C5DE-F136-456C-9EE0-8407A65EDB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A5E095B-1CA3-4175-96E2-27021BC2F2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1769F2-A144-4759-8EB1-D3D4A9449C6D}"/>
              </a:ext>
            </a:extLst>
          </p:cNvPr>
          <p:cNvSpPr>
            <a:spLocks noGrp="1"/>
          </p:cNvSpPr>
          <p:nvPr>
            <p:ph type="dt" sz="half" idx="10"/>
          </p:nvPr>
        </p:nvSpPr>
        <p:spPr/>
        <p:txBody>
          <a:bodyPr/>
          <a:lstStyle/>
          <a:p>
            <a:fld id="{6F7D8C36-9ED1-4B02-B6F9-358BC6218CAA}" type="datetimeFigureOut">
              <a:rPr lang="en-IN" smtClean="0"/>
              <a:t>08-11-2020</a:t>
            </a:fld>
            <a:endParaRPr lang="en-IN"/>
          </a:p>
        </p:txBody>
      </p:sp>
      <p:sp>
        <p:nvSpPr>
          <p:cNvPr id="6" name="Footer Placeholder 5">
            <a:extLst>
              <a:ext uri="{FF2B5EF4-FFF2-40B4-BE49-F238E27FC236}">
                <a16:creationId xmlns:a16="http://schemas.microsoft.com/office/drawing/2014/main" id="{E563FC09-AB0E-43E6-87EB-E87BA8FDCA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C8C42D-03BE-4776-9B63-886F8985E62E}"/>
              </a:ext>
            </a:extLst>
          </p:cNvPr>
          <p:cNvSpPr>
            <a:spLocks noGrp="1"/>
          </p:cNvSpPr>
          <p:nvPr>
            <p:ph type="sldNum" sz="quarter" idx="12"/>
          </p:nvPr>
        </p:nvSpPr>
        <p:spPr/>
        <p:txBody>
          <a:bodyPr/>
          <a:lstStyle/>
          <a:p>
            <a:fld id="{9EBE03CB-CA4A-49D5-911A-994538447B28}" type="slidenum">
              <a:rPr lang="en-IN" smtClean="0"/>
              <a:t>‹#›</a:t>
            </a:fld>
            <a:endParaRPr lang="en-IN"/>
          </a:p>
        </p:txBody>
      </p:sp>
    </p:spTree>
    <p:extLst>
      <p:ext uri="{BB962C8B-B14F-4D97-AF65-F5344CB8AC3E}">
        <p14:creationId xmlns:p14="http://schemas.microsoft.com/office/powerpoint/2010/main" val="3118971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7BDF1-F136-4478-95B0-0ECB24B2CA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025CB7A-F3F0-4FE0-97F0-55209D9773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60BC7E-B727-4497-9C3E-36BA403F10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64A79D-D194-4DFC-99F1-521D82484B10}"/>
              </a:ext>
            </a:extLst>
          </p:cNvPr>
          <p:cNvSpPr>
            <a:spLocks noGrp="1"/>
          </p:cNvSpPr>
          <p:nvPr>
            <p:ph type="dt" sz="half" idx="10"/>
          </p:nvPr>
        </p:nvSpPr>
        <p:spPr/>
        <p:txBody>
          <a:bodyPr/>
          <a:lstStyle/>
          <a:p>
            <a:fld id="{6F7D8C36-9ED1-4B02-B6F9-358BC6218CAA}" type="datetimeFigureOut">
              <a:rPr lang="en-IN" smtClean="0"/>
              <a:t>08-11-2020</a:t>
            </a:fld>
            <a:endParaRPr lang="en-IN"/>
          </a:p>
        </p:txBody>
      </p:sp>
      <p:sp>
        <p:nvSpPr>
          <p:cNvPr id="6" name="Footer Placeholder 5">
            <a:extLst>
              <a:ext uri="{FF2B5EF4-FFF2-40B4-BE49-F238E27FC236}">
                <a16:creationId xmlns:a16="http://schemas.microsoft.com/office/drawing/2014/main" id="{56369835-D531-495E-A1B6-65E3DEF077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982DE5-E01E-43CB-977D-8F8368D68273}"/>
              </a:ext>
            </a:extLst>
          </p:cNvPr>
          <p:cNvSpPr>
            <a:spLocks noGrp="1"/>
          </p:cNvSpPr>
          <p:nvPr>
            <p:ph type="sldNum" sz="quarter" idx="12"/>
          </p:nvPr>
        </p:nvSpPr>
        <p:spPr/>
        <p:txBody>
          <a:bodyPr/>
          <a:lstStyle/>
          <a:p>
            <a:fld id="{9EBE03CB-CA4A-49D5-911A-994538447B28}" type="slidenum">
              <a:rPr lang="en-IN" smtClean="0"/>
              <a:t>‹#›</a:t>
            </a:fld>
            <a:endParaRPr lang="en-IN"/>
          </a:p>
        </p:txBody>
      </p:sp>
    </p:spTree>
    <p:extLst>
      <p:ext uri="{BB962C8B-B14F-4D97-AF65-F5344CB8AC3E}">
        <p14:creationId xmlns:p14="http://schemas.microsoft.com/office/powerpoint/2010/main" val="3655825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A335BD-030F-4154-86C3-74339F8191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2EF7F31-AFD6-4964-A072-472CFEAE9B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1D9550-8744-4B07-9783-A909701106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7D8C36-9ED1-4B02-B6F9-358BC6218CAA}" type="datetimeFigureOut">
              <a:rPr lang="en-IN" smtClean="0"/>
              <a:t>08-11-2020</a:t>
            </a:fld>
            <a:endParaRPr lang="en-IN"/>
          </a:p>
        </p:txBody>
      </p:sp>
      <p:sp>
        <p:nvSpPr>
          <p:cNvPr id="5" name="Footer Placeholder 4">
            <a:extLst>
              <a:ext uri="{FF2B5EF4-FFF2-40B4-BE49-F238E27FC236}">
                <a16:creationId xmlns:a16="http://schemas.microsoft.com/office/drawing/2014/main" id="{BCCD044A-5661-42FA-A59F-51CBFBCA8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A37A760-1940-4F84-80F1-D584460F1C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BE03CB-CA4A-49D5-911A-994538447B28}" type="slidenum">
              <a:rPr lang="en-IN" smtClean="0"/>
              <a:t>‹#›</a:t>
            </a:fld>
            <a:endParaRPr lang="en-IN"/>
          </a:p>
        </p:txBody>
      </p:sp>
    </p:spTree>
    <p:extLst>
      <p:ext uri="{BB962C8B-B14F-4D97-AF65-F5344CB8AC3E}">
        <p14:creationId xmlns:p14="http://schemas.microsoft.com/office/powerpoint/2010/main" val="2117338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git-school.github.io/visualizing-gi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9.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hyperlink" Target="https://www.linkedin.com/in/aman-gupta-649168143/" TargetMode="External"/><Relationship Id="rId7" Type="http://schemas.openxmlformats.org/officeDocument/2006/relationships/hyperlink" Target="https://twitter.com/Amangup01559071" TargetMode="External"/><Relationship Id="rId12" Type="http://schemas.openxmlformats.org/officeDocument/2006/relationships/image" Target="../media/image68.png"/><Relationship Id="rId2" Type="http://schemas.openxmlformats.org/officeDocument/2006/relationships/image" Target="../media/image63.jp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hyperlink" Target="https://t.me/teamdevkode" TargetMode="External"/><Relationship Id="rId5" Type="http://schemas.openxmlformats.org/officeDocument/2006/relationships/hyperlink" Target="https://github.com/amangupta37" TargetMode="External"/><Relationship Id="rId10" Type="http://schemas.openxmlformats.org/officeDocument/2006/relationships/image" Target="../media/image67.png"/><Relationship Id="rId4" Type="http://schemas.openxmlformats.org/officeDocument/2006/relationships/image" Target="../media/image64.png"/><Relationship Id="rId9" Type="http://schemas.openxmlformats.org/officeDocument/2006/relationships/hyperlink" Target="https://www.instagram.com/devkode.io/"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48EEB33-AF26-41CD-8877-15F89E8F5130}"/>
              </a:ext>
            </a:extLst>
          </p:cNvPr>
          <p:cNvSpPr>
            <a:spLocks noGrp="1"/>
          </p:cNvSpPr>
          <p:nvPr>
            <p:ph type="subTitle" idx="1"/>
          </p:nvPr>
        </p:nvSpPr>
        <p:spPr>
          <a:xfrm>
            <a:off x="961937" y="1773238"/>
            <a:ext cx="9851471" cy="1850806"/>
          </a:xfrm>
        </p:spPr>
        <p:txBody>
          <a:bodyPr/>
          <a:lstStyle/>
          <a:p>
            <a:endParaRPr lang="en-IN" dirty="0"/>
          </a:p>
        </p:txBody>
      </p:sp>
      <p:pic>
        <p:nvPicPr>
          <p:cNvPr id="5" name="Picture 4">
            <a:extLst>
              <a:ext uri="{FF2B5EF4-FFF2-40B4-BE49-F238E27FC236}">
                <a16:creationId xmlns:a16="http://schemas.microsoft.com/office/drawing/2014/main" id="{5FAEA363-466F-4021-A7D5-A315D8A49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309913" y="-2667001"/>
            <a:ext cx="7572175" cy="12192000"/>
          </a:xfrm>
          <a:prstGeom prst="rect">
            <a:avLst/>
          </a:prstGeom>
        </p:spPr>
      </p:pic>
    </p:spTree>
    <p:extLst>
      <p:ext uri="{BB962C8B-B14F-4D97-AF65-F5344CB8AC3E}">
        <p14:creationId xmlns:p14="http://schemas.microsoft.com/office/powerpoint/2010/main" val="1499410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D6F3A-417A-4C7C-B342-F64CE349053C}"/>
              </a:ext>
            </a:extLst>
          </p:cNvPr>
          <p:cNvSpPr>
            <a:spLocks noGrp="1"/>
          </p:cNvSpPr>
          <p:nvPr>
            <p:ph type="title"/>
          </p:nvPr>
        </p:nvSpPr>
        <p:spPr>
          <a:xfrm>
            <a:off x="58494" y="-57560"/>
            <a:ext cx="4027415" cy="960336"/>
          </a:xfrm>
        </p:spPr>
        <p:txBody>
          <a:bodyPr/>
          <a:lstStyle/>
          <a:p>
            <a:r>
              <a:rPr lang="en-US" b="1" u="sng" dirty="0"/>
              <a:t>Overall Working</a:t>
            </a:r>
            <a:endParaRPr lang="en-IN" b="1" u="sng" dirty="0"/>
          </a:p>
        </p:txBody>
      </p:sp>
      <p:pic>
        <p:nvPicPr>
          <p:cNvPr id="5" name="Content Placeholder 4">
            <a:extLst>
              <a:ext uri="{FF2B5EF4-FFF2-40B4-BE49-F238E27FC236}">
                <a16:creationId xmlns:a16="http://schemas.microsoft.com/office/drawing/2014/main" id="{FF8A5799-0838-4096-B0A4-4B437FA0AB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5636" y="2101046"/>
            <a:ext cx="8920333" cy="4601758"/>
          </a:xfrm>
        </p:spPr>
      </p:pic>
      <p:pic>
        <p:nvPicPr>
          <p:cNvPr id="7" name="Picture 6">
            <a:extLst>
              <a:ext uri="{FF2B5EF4-FFF2-40B4-BE49-F238E27FC236}">
                <a16:creationId xmlns:a16="http://schemas.microsoft.com/office/drawing/2014/main" id="{A8743C66-50A5-4E17-9152-BB5823A17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3268" y="581235"/>
            <a:ext cx="1300294" cy="1300294"/>
          </a:xfrm>
          <a:prstGeom prst="rect">
            <a:avLst/>
          </a:prstGeom>
        </p:spPr>
      </p:pic>
      <p:pic>
        <p:nvPicPr>
          <p:cNvPr id="9" name="Picture 8">
            <a:extLst>
              <a:ext uri="{FF2B5EF4-FFF2-40B4-BE49-F238E27FC236}">
                <a16:creationId xmlns:a16="http://schemas.microsoft.com/office/drawing/2014/main" id="{ECF7537E-B487-4910-BB97-568634DFD928}"/>
              </a:ext>
            </a:extLst>
          </p:cNvPr>
          <p:cNvPicPr>
            <a:picLocks noChangeAspect="1"/>
          </p:cNvPicPr>
          <p:nvPr/>
        </p:nvPicPr>
        <p:blipFill rotWithShape="1">
          <a:blip r:embed="rId4">
            <a:extLst>
              <a:ext uri="{28A0092B-C50C-407E-A947-70E740481C1C}">
                <a14:useLocalDpi xmlns:a14="http://schemas.microsoft.com/office/drawing/2010/main" val="0"/>
              </a:ext>
            </a:extLst>
          </a:blip>
          <a:srcRect l="16062" t="7444" r="19993" b="16224"/>
          <a:stretch/>
        </p:blipFill>
        <p:spPr>
          <a:xfrm>
            <a:off x="2936147" y="803145"/>
            <a:ext cx="1781157" cy="1075989"/>
          </a:xfrm>
          <a:prstGeom prst="rect">
            <a:avLst/>
          </a:prstGeom>
        </p:spPr>
      </p:pic>
      <p:pic>
        <p:nvPicPr>
          <p:cNvPr id="11" name="Picture 10">
            <a:extLst>
              <a:ext uri="{FF2B5EF4-FFF2-40B4-BE49-F238E27FC236}">
                <a16:creationId xmlns:a16="http://schemas.microsoft.com/office/drawing/2014/main" id="{5371552A-2E50-4957-A87D-45CD81C3F0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flipH="1">
            <a:off x="5042443" y="868812"/>
            <a:ext cx="296995" cy="944658"/>
          </a:xfrm>
          <a:prstGeom prst="rect">
            <a:avLst/>
          </a:prstGeom>
        </p:spPr>
      </p:pic>
      <p:pic>
        <p:nvPicPr>
          <p:cNvPr id="13" name="Picture 12">
            <a:extLst>
              <a:ext uri="{FF2B5EF4-FFF2-40B4-BE49-F238E27FC236}">
                <a16:creationId xmlns:a16="http://schemas.microsoft.com/office/drawing/2014/main" id="{DB1FD359-E6F9-474B-845E-50F3FDBC60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261015">
            <a:off x="4912836" y="-323870"/>
            <a:ext cx="2001059" cy="6945521"/>
          </a:xfrm>
          <a:prstGeom prst="rect">
            <a:avLst/>
          </a:prstGeom>
        </p:spPr>
      </p:pic>
      <p:sp>
        <p:nvSpPr>
          <p:cNvPr id="14" name="TextBox 13">
            <a:extLst>
              <a:ext uri="{FF2B5EF4-FFF2-40B4-BE49-F238E27FC236}">
                <a16:creationId xmlns:a16="http://schemas.microsoft.com/office/drawing/2014/main" id="{00A0C1BD-168D-4499-BB9B-682F058CF57B}"/>
              </a:ext>
            </a:extLst>
          </p:cNvPr>
          <p:cNvSpPr txBox="1"/>
          <p:nvPr/>
        </p:nvSpPr>
        <p:spPr>
          <a:xfrm>
            <a:off x="6995107" y="1079529"/>
            <a:ext cx="3091628" cy="523220"/>
          </a:xfrm>
          <a:prstGeom prst="rect">
            <a:avLst/>
          </a:prstGeom>
          <a:noFill/>
        </p:spPr>
        <p:txBody>
          <a:bodyPr wrap="square" rtlCol="0">
            <a:spAutoFit/>
          </a:bodyPr>
          <a:lstStyle/>
          <a:p>
            <a:r>
              <a:rPr lang="en-US" sz="2800" dirty="0"/>
              <a:t>(Project Directory)</a:t>
            </a:r>
            <a:endParaRPr lang="en-IN" sz="2800" dirty="0"/>
          </a:p>
        </p:txBody>
      </p:sp>
      <p:pic>
        <p:nvPicPr>
          <p:cNvPr id="16" name="Picture 15">
            <a:extLst>
              <a:ext uri="{FF2B5EF4-FFF2-40B4-BE49-F238E27FC236}">
                <a16:creationId xmlns:a16="http://schemas.microsoft.com/office/drawing/2014/main" id="{5C2222A1-1B4D-420C-8DC0-246B516EDA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8561" y="1641044"/>
            <a:ext cx="149708" cy="476180"/>
          </a:xfrm>
          <a:prstGeom prst="rect">
            <a:avLst/>
          </a:prstGeom>
        </p:spPr>
      </p:pic>
    </p:spTree>
    <p:extLst>
      <p:ext uri="{BB962C8B-B14F-4D97-AF65-F5344CB8AC3E}">
        <p14:creationId xmlns:p14="http://schemas.microsoft.com/office/powerpoint/2010/main" val="2023642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5886E-7D38-4919-B9EF-96B32DA1D6C6}"/>
              </a:ext>
            </a:extLst>
          </p:cNvPr>
          <p:cNvSpPr>
            <a:spLocks noGrp="1"/>
          </p:cNvSpPr>
          <p:nvPr>
            <p:ph type="title"/>
          </p:nvPr>
        </p:nvSpPr>
        <p:spPr>
          <a:xfrm>
            <a:off x="66413" y="-113047"/>
            <a:ext cx="4757257" cy="1325563"/>
          </a:xfrm>
        </p:spPr>
        <p:txBody>
          <a:bodyPr/>
          <a:lstStyle/>
          <a:p>
            <a:r>
              <a:rPr lang="en-US" b="1" u="sng" dirty="0"/>
              <a:t>Dissecting .git folder</a:t>
            </a:r>
            <a:endParaRPr lang="en-IN" b="1" u="sng" dirty="0"/>
          </a:p>
        </p:txBody>
      </p:sp>
      <p:pic>
        <p:nvPicPr>
          <p:cNvPr id="5" name="Content Placeholder 4">
            <a:extLst>
              <a:ext uri="{FF2B5EF4-FFF2-40B4-BE49-F238E27FC236}">
                <a16:creationId xmlns:a16="http://schemas.microsoft.com/office/drawing/2014/main" id="{953F4350-3E04-4BBA-82BB-21377992EA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74533" y="726918"/>
            <a:ext cx="3099601" cy="5925551"/>
          </a:xfrm>
        </p:spPr>
      </p:pic>
      <p:pic>
        <p:nvPicPr>
          <p:cNvPr id="9" name="Picture 8">
            <a:extLst>
              <a:ext uri="{FF2B5EF4-FFF2-40B4-BE49-F238E27FC236}">
                <a16:creationId xmlns:a16="http://schemas.microsoft.com/office/drawing/2014/main" id="{C0526DDC-9DDA-498E-975A-1B35190E2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014576" y="2841755"/>
            <a:ext cx="366585" cy="1753328"/>
          </a:xfrm>
          <a:prstGeom prst="rect">
            <a:avLst/>
          </a:prstGeom>
        </p:spPr>
      </p:pic>
      <p:pic>
        <p:nvPicPr>
          <p:cNvPr id="11" name="Picture 10">
            <a:extLst>
              <a:ext uri="{FF2B5EF4-FFF2-40B4-BE49-F238E27FC236}">
                <a16:creationId xmlns:a16="http://schemas.microsoft.com/office/drawing/2014/main" id="{E988AC08-275E-4A2A-ABFD-ADA84FDD8E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1756" y="2573041"/>
            <a:ext cx="1924170" cy="1924170"/>
          </a:xfrm>
          <a:prstGeom prst="rect">
            <a:avLst/>
          </a:prstGeom>
        </p:spPr>
      </p:pic>
      <p:sp>
        <p:nvSpPr>
          <p:cNvPr id="12" name="TextBox 11">
            <a:extLst>
              <a:ext uri="{FF2B5EF4-FFF2-40B4-BE49-F238E27FC236}">
                <a16:creationId xmlns:a16="http://schemas.microsoft.com/office/drawing/2014/main" id="{AA31FB65-E7EB-473B-BE52-350C3BA7888A}"/>
              </a:ext>
            </a:extLst>
          </p:cNvPr>
          <p:cNvSpPr txBox="1"/>
          <p:nvPr/>
        </p:nvSpPr>
        <p:spPr>
          <a:xfrm>
            <a:off x="5081454" y="2951946"/>
            <a:ext cx="648227" cy="954107"/>
          </a:xfrm>
          <a:prstGeom prst="rect">
            <a:avLst/>
          </a:prstGeom>
          <a:noFill/>
        </p:spPr>
        <p:txBody>
          <a:bodyPr wrap="square" rtlCol="0">
            <a:spAutoFit/>
          </a:bodyPr>
          <a:lstStyle/>
          <a:p>
            <a:r>
              <a:rPr lang="en-US" sz="2800" dirty="0"/>
              <a:t> </a:t>
            </a:r>
            <a:r>
              <a:rPr lang="en-US" sz="2800" dirty="0">
                <a:solidFill>
                  <a:schemeClr val="bg1"/>
                </a:solidFill>
              </a:rPr>
              <a:t>.git</a:t>
            </a:r>
            <a:endParaRPr lang="en-IN" sz="2800" dirty="0"/>
          </a:p>
        </p:txBody>
      </p:sp>
      <p:sp>
        <p:nvSpPr>
          <p:cNvPr id="13" name="TextBox 12">
            <a:extLst>
              <a:ext uri="{FF2B5EF4-FFF2-40B4-BE49-F238E27FC236}">
                <a16:creationId xmlns:a16="http://schemas.microsoft.com/office/drawing/2014/main" id="{DFDA8A65-5781-4903-AA64-43052218C4F8}"/>
              </a:ext>
            </a:extLst>
          </p:cNvPr>
          <p:cNvSpPr txBox="1"/>
          <p:nvPr/>
        </p:nvSpPr>
        <p:spPr>
          <a:xfrm>
            <a:off x="7822863" y="265254"/>
            <a:ext cx="3728777" cy="461665"/>
          </a:xfrm>
          <a:prstGeom prst="rect">
            <a:avLst/>
          </a:prstGeom>
          <a:noFill/>
        </p:spPr>
        <p:txBody>
          <a:bodyPr wrap="square" rtlCol="0">
            <a:spAutoFit/>
          </a:bodyPr>
          <a:lstStyle/>
          <a:p>
            <a:r>
              <a:rPr lang="en-US" sz="2400" dirty="0"/>
              <a:t>Basic Structure of .git folder</a:t>
            </a:r>
            <a:endParaRPr lang="en-IN" sz="2400" dirty="0"/>
          </a:p>
        </p:txBody>
      </p:sp>
      <p:sp>
        <p:nvSpPr>
          <p:cNvPr id="3" name="TextBox 2">
            <a:extLst>
              <a:ext uri="{FF2B5EF4-FFF2-40B4-BE49-F238E27FC236}">
                <a16:creationId xmlns:a16="http://schemas.microsoft.com/office/drawing/2014/main" id="{895A5418-7451-48B4-AF76-C5EB39969267}"/>
              </a:ext>
            </a:extLst>
          </p:cNvPr>
          <p:cNvSpPr txBox="1"/>
          <p:nvPr/>
        </p:nvSpPr>
        <p:spPr>
          <a:xfrm>
            <a:off x="4324073" y="4291341"/>
            <a:ext cx="2279535" cy="584775"/>
          </a:xfrm>
          <a:prstGeom prst="rect">
            <a:avLst/>
          </a:prstGeom>
          <a:noFill/>
        </p:spPr>
        <p:txBody>
          <a:bodyPr wrap="none" rtlCol="0">
            <a:spAutoFit/>
          </a:bodyPr>
          <a:lstStyle/>
          <a:p>
            <a:r>
              <a:rPr lang="en-US" sz="3200" b="1" dirty="0"/>
              <a:t>(Repository)</a:t>
            </a:r>
            <a:endParaRPr lang="en-IN" sz="3200" b="1" dirty="0"/>
          </a:p>
        </p:txBody>
      </p:sp>
    </p:spTree>
    <p:extLst>
      <p:ext uri="{BB962C8B-B14F-4D97-AF65-F5344CB8AC3E}">
        <p14:creationId xmlns:p14="http://schemas.microsoft.com/office/powerpoint/2010/main" val="1840914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0C6D-1BA2-4DC1-98AB-0D4AE96B14CC}"/>
              </a:ext>
            </a:extLst>
          </p:cNvPr>
          <p:cNvSpPr>
            <a:spLocks noGrp="1"/>
          </p:cNvSpPr>
          <p:nvPr>
            <p:ph type="title"/>
          </p:nvPr>
        </p:nvSpPr>
        <p:spPr>
          <a:xfrm>
            <a:off x="91580" y="-163381"/>
            <a:ext cx="10515600" cy="1325563"/>
          </a:xfrm>
        </p:spPr>
        <p:txBody>
          <a:bodyPr/>
          <a:lstStyle/>
          <a:p>
            <a:r>
              <a:rPr lang="en-US" b="1" u="sng" dirty="0"/>
              <a:t> </a:t>
            </a:r>
            <a:endParaRPr lang="en-IN" b="1" u="sng" dirty="0"/>
          </a:p>
        </p:txBody>
      </p:sp>
      <p:pic>
        <p:nvPicPr>
          <p:cNvPr id="8" name="Content Placeholder 7">
            <a:extLst>
              <a:ext uri="{FF2B5EF4-FFF2-40B4-BE49-F238E27FC236}">
                <a16:creationId xmlns:a16="http://schemas.microsoft.com/office/drawing/2014/main" id="{8278A675-8837-4B6C-A9CD-4524AEBE05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234" y="2608214"/>
            <a:ext cx="1960351" cy="1960351"/>
          </a:xfrm>
        </p:spPr>
      </p:pic>
      <p:sp>
        <p:nvSpPr>
          <p:cNvPr id="6" name="TextBox 5">
            <a:extLst>
              <a:ext uri="{FF2B5EF4-FFF2-40B4-BE49-F238E27FC236}">
                <a16:creationId xmlns:a16="http://schemas.microsoft.com/office/drawing/2014/main" id="{396F0583-FFE5-4FA1-B7DA-A9A8EE6234DA}"/>
              </a:ext>
            </a:extLst>
          </p:cNvPr>
          <p:cNvSpPr txBox="1"/>
          <p:nvPr/>
        </p:nvSpPr>
        <p:spPr>
          <a:xfrm>
            <a:off x="91580" y="75501"/>
            <a:ext cx="8784200" cy="1015663"/>
          </a:xfrm>
          <a:prstGeom prst="rect">
            <a:avLst/>
          </a:prstGeom>
          <a:noFill/>
        </p:spPr>
        <p:txBody>
          <a:bodyPr wrap="none" rtlCol="0">
            <a:spAutoFit/>
          </a:bodyPr>
          <a:lstStyle/>
          <a:p>
            <a:r>
              <a:rPr lang="en-US" sz="6000" b="1" u="sng" dirty="0"/>
              <a:t>Dissecting a  single commit</a:t>
            </a:r>
            <a:endParaRPr lang="en-IN" sz="6000" dirty="0"/>
          </a:p>
        </p:txBody>
      </p:sp>
      <p:pic>
        <p:nvPicPr>
          <p:cNvPr id="10" name="Picture 9">
            <a:extLst>
              <a:ext uri="{FF2B5EF4-FFF2-40B4-BE49-F238E27FC236}">
                <a16:creationId xmlns:a16="http://schemas.microsoft.com/office/drawing/2014/main" id="{EC59CAD2-132D-4D70-BD8C-A7296735A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784" y="2376979"/>
            <a:ext cx="1847897" cy="2104041"/>
          </a:xfrm>
          <a:prstGeom prst="rect">
            <a:avLst/>
          </a:prstGeom>
        </p:spPr>
      </p:pic>
      <p:pic>
        <p:nvPicPr>
          <p:cNvPr id="12" name="Picture 11">
            <a:extLst>
              <a:ext uri="{FF2B5EF4-FFF2-40B4-BE49-F238E27FC236}">
                <a16:creationId xmlns:a16="http://schemas.microsoft.com/office/drawing/2014/main" id="{E5EA9694-A4D5-4E74-81A9-634A48B53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862" y="2457982"/>
            <a:ext cx="1680910" cy="1942034"/>
          </a:xfrm>
          <a:prstGeom prst="rect">
            <a:avLst/>
          </a:prstGeom>
        </p:spPr>
      </p:pic>
      <p:pic>
        <p:nvPicPr>
          <p:cNvPr id="14" name="Picture 13">
            <a:extLst>
              <a:ext uri="{FF2B5EF4-FFF2-40B4-BE49-F238E27FC236}">
                <a16:creationId xmlns:a16="http://schemas.microsoft.com/office/drawing/2014/main" id="{92A374AB-A3B9-4646-8243-C15E7DA942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0162" y="2584001"/>
            <a:ext cx="1903402" cy="1941093"/>
          </a:xfrm>
          <a:prstGeom prst="rect">
            <a:avLst/>
          </a:prstGeom>
        </p:spPr>
      </p:pic>
      <p:pic>
        <p:nvPicPr>
          <p:cNvPr id="16" name="Picture 15">
            <a:extLst>
              <a:ext uri="{FF2B5EF4-FFF2-40B4-BE49-F238E27FC236}">
                <a16:creationId xmlns:a16="http://schemas.microsoft.com/office/drawing/2014/main" id="{F90CE81A-CD0A-44A7-A510-90BE2AE20A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723665" y="2922583"/>
            <a:ext cx="464448" cy="1477280"/>
          </a:xfrm>
          <a:prstGeom prst="rect">
            <a:avLst/>
          </a:prstGeom>
        </p:spPr>
      </p:pic>
      <p:pic>
        <p:nvPicPr>
          <p:cNvPr id="18" name="Picture 17">
            <a:extLst>
              <a:ext uri="{FF2B5EF4-FFF2-40B4-BE49-F238E27FC236}">
                <a16:creationId xmlns:a16="http://schemas.microsoft.com/office/drawing/2014/main" id="{FA398081-6736-4DCF-9BDA-BFEB460509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871902" y="3066840"/>
            <a:ext cx="373740" cy="1188763"/>
          </a:xfrm>
          <a:prstGeom prst="rect">
            <a:avLst/>
          </a:prstGeom>
        </p:spPr>
      </p:pic>
      <p:pic>
        <p:nvPicPr>
          <p:cNvPr id="20" name="Picture 19">
            <a:extLst>
              <a:ext uri="{FF2B5EF4-FFF2-40B4-BE49-F238E27FC236}">
                <a16:creationId xmlns:a16="http://schemas.microsoft.com/office/drawing/2014/main" id="{296F976C-1585-4F3F-A58E-5766638130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8688910" y="3066839"/>
            <a:ext cx="373740" cy="1188763"/>
          </a:xfrm>
          <a:prstGeom prst="rect">
            <a:avLst/>
          </a:prstGeom>
        </p:spPr>
      </p:pic>
      <p:sp>
        <p:nvSpPr>
          <p:cNvPr id="21" name="TextBox 20">
            <a:extLst>
              <a:ext uri="{FF2B5EF4-FFF2-40B4-BE49-F238E27FC236}">
                <a16:creationId xmlns:a16="http://schemas.microsoft.com/office/drawing/2014/main" id="{B9B25FED-35CB-4F98-87C4-56549B41AC07}"/>
              </a:ext>
            </a:extLst>
          </p:cNvPr>
          <p:cNvSpPr txBox="1"/>
          <p:nvPr/>
        </p:nvSpPr>
        <p:spPr>
          <a:xfrm>
            <a:off x="906652" y="3403723"/>
            <a:ext cx="1146276" cy="369332"/>
          </a:xfrm>
          <a:prstGeom prst="rect">
            <a:avLst/>
          </a:prstGeom>
          <a:noFill/>
        </p:spPr>
        <p:txBody>
          <a:bodyPr wrap="none" rtlCol="0">
            <a:spAutoFit/>
          </a:bodyPr>
          <a:lstStyle/>
          <a:p>
            <a:r>
              <a:rPr lang="en-US" dirty="0"/>
              <a:t>78bdcsfad</a:t>
            </a:r>
            <a:endParaRPr lang="en-IN" dirty="0"/>
          </a:p>
        </p:txBody>
      </p:sp>
      <p:sp>
        <p:nvSpPr>
          <p:cNvPr id="22" name="TextBox 21">
            <a:extLst>
              <a:ext uri="{FF2B5EF4-FFF2-40B4-BE49-F238E27FC236}">
                <a16:creationId xmlns:a16="http://schemas.microsoft.com/office/drawing/2014/main" id="{67E1E2E3-9C8B-459C-8B83-F8B7093952B2}"/>
              </a:ext>
            </a:extLst>
          </p:cNvPr>
          <p:cNvSpPr txBox="1"/>
          <p:nvPr/>
        </p:nvSpPr>
        <p:spPr>
          <a:xfrm>
            <a:off x="3894730" y="4760798"/>
            <a:ext cx="1569660" cy="369332"/>
          </a:xfrm>
          <a:prstGeom prst="rect">
            <a:avLst/>
          </a:prstGeom>
          <a:noFill/>
        </p:spPr>
        <p:txBody>
          <a:bodyPr wrap="none" rtlCol="0">
            <a:spAutoFit/>
          </a:bodyPr>
          <a:lstStyle/>
          <a:p>
            <a:r>
              <a:rPr lang="en-US" dirty="0"/>
              <a:t>Commit object</a:t>
            </a:r>
            <a:endParaRPr lang="en-IN" dirty="0"/>
          </a:p>
        </p:txBody>
      </p:sp>
      <p:sp>
        <p:nvSpPr>
          <p:cNvPr id="23" name="TextBox 22">
            <a:extLst>
              <a:ext uri="{FF2B5EF4-FFF2-40B4-BE49-F238E27FC236}">
                <a16:creationId xmlns:a16="http://schemas.microsoft.com/office/drawing/2014/main" id="{1C4468BF-FC4E-47BE-8CB4-B69CFD89AA9A}"/>
              </a:ext>
            </a:extLst>
          </p:cNvPr>
          <p:cNvSpPr txBox="1"/>
          <p:nvPr/>
        </p:nvSpPr>
        <p:spPr>
          <a:xfrm>
            <a:off x="6864443" y="4760798"/>
            <a:ext cx="1231747" cy="369332"/>
          </a:xfrm>
          <a:prstGeom prst="rect">
            <a:avLst/>
          </a:prstGeom>
          <a:noFill/>
        </p:spPr>
        <p:txBody>
          <a:bodyPr wrap="square" rtlCol="0">
            <a:spAutoFit/>
          </a:bodyPr>
          <a:lstStyle/>
          <a:p>
            <a:r>
              <a:rPr lang="en-US" dirty="0"/>
              <a:t>Tree object</a:t>
            </a:r>
            <a:endParaRPr lang="en-IN" dirty="0"/>
          </a:p>
        </p:txBody>
      </p:sp>
      <p:sp>
        <p:nvSpPr>
          <p:cNvPr id="24" name="TextBox 23">
            <a:extLst>
              <a:ext uri="{FF2B5EF4-FFF2-40B4-BE49-F238E27FC236}">
                <a16:creationId xmlns:a16="http://schemas.microsoft.com/office/drawing/2014/main" id="{80AC89B4-7FA9-42F9-BE09-69E70CDAEBA0}"/>
              </a:ext>
            </a:extLst>
          </p:cNvPr>
          <p:cNvSpPr txBox="1"/>
          <p:nvPr/>
        </p:nvSpPr>
        <p:spPr>
          <a:xfrm>
            <a:off x="9705706" y="4681057"/>
            <a:ext cx="1247457" cy="369332"/>
          </a:xfrm>
          <a:prstGeom prst="rect">
            <a:avLst/>
          </a:prstGeom>
          <a:noFill/>
        </p:spPr>
        <p:txBody>
          <a:bodyPr wrap="none" rtlCol="0">
            <a:spAutoFit/>
          </a:bodyPr>
          <a:lstStyle/>
          <a:p>
            <a:r>
              <a:rPr lang="en-US" dirty="0"/>
              <a:t>Blob object</a:t>
            </a:r>
            <a:endParaRPr lang="en-IN" dirty="0"/>
          </a:p>
        </p:txBody>
      </p:sp>
    </p:spTree>
    <p:extLst>
      <p:ext uri="{BB962C8B-B14F-4D97-AF65-F5344CB8AC3E}">
        <p14:creationId xmlns:p14="http://schemas.microsoft.com/office/powerpoint/2010/main" val="1883109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4AA0A-EB3F-4096-9386-3A4D4236F2E6}"/>
              </a:ext>
            </a:extLst>
          </p:cNvPr>
          <p:cNvSpPr>
            <a:spLocks noGrp="1"/>
          </p:cNvSpPr>
          <p:nvPr>
            <p:ph type="title"/>
          </p:nvPr>
        </p:nvSpPr>
        <p:spPr>
          <a:xfrm>
            <a:off x="141913" y="0"/>
            <a:ext cx="6133051" cy="1325563"/>
          </a:xfrm>
        </p:spPr>
        <p:txBody>
          <a:bodyPr/>
          <a:lstStyle/>
          <a:p>
            <a:r>
              <a:rPr lang="en-US" b="1" u="sng" dirty="0"/>
              <a:t>Making Multiple commits</a:t>
            </a:r>
            <a:endParaRPr lang="en-IN" b="1" u="sng" dirty="0"/>
          </a:p>
        </p:txBody>
      </p:sp>
      <p:sp>
        <p:nvSpPr>
          <p:cNvPr id="3" name="Content Placeholder 2">
            <a:extLst>
              <a:ext uri="{FF2B5EF4-FFF2-40B4-BE49-F238E27FC236}">
                <a16:creationId xmlns:a16="http://schemas.microsoft.com/office/drawing/2014/main" id="{3A1D523C-429B-4BD5-A7C6-113CAD74F48F}"/>
              </a:ext>
            </a:extLst>
          </p:cNvPr>
          <p:cNvSpPr>
            <a:spLocks noGrp="1"/>
          </p:cNvSpPr>
          <p:nvPr>
            <p:ph idx="1"/>
          </p:nvPr>
        </p:nvSpPr>
        <p:spPr>
          <a:xfrm>
            <a:off x="200636" y="1557177"/>
            <a:ext cx="4295863" cy="4351338"/>
          </a:xfrm>
        </p:spPr>
        <p:txBody>
          <a:bodyPr>
            <a:normAutofit lnSpcReduction="10000"/>
          </a:bodyPr>
          <a:lstStyle/>
          <a:p>
            <a:r>
              <a:rPr lang="en-US" dirty="0"/>
              <a:t>Every commits is recorded in the master branch of the repository.</a:t>
            </a:r>
            <a:endParaRPr lang="en-IN" dirty="0"/>
          </a:p>
          <a:p>
            <a:r>
              <a:rPr lang="en-US" dirty="0"/>
              <a:t>Every commits forms a Parent- child Relationship.</a:t>
            </a:r>
          </a:p>
          <a:p>
            <a:r>
              <a:rPr lang="en-US" dirty="0"/>
              <a:t>Each commits has its own unique commit-id</a:t>
            </a:r>
          </a:p>
          <a:p>
            <a:r>
              <a:rPr lang="en-US" dirty="0"/>
              <a:t>The commit-id is a cryptographic Number created by Secure Hash Algorithm (SHA)</a:t>
            </a:r>
            <a:endParaRPr lang="en-IN" dirty="0"/>
          </a:p>
          <a:p>
            <a:endParaRPr lang="en-US" dirty="0"/>
          </a:p>
        </p:txBody>
      </p:sp>
      <p:pic>
        <p:nvPicPr>
          <p:cNvPr id="7" name="Picture 6">
            <a:extLst>
              <a:ext uri="{FF2B5EF4-FFF2-40B4-BE49-F238E27FC236}">
                <a16:creationId xmlns:a16="http://schemas.microsoft.com/office/drawing/2014/main" id="{8974D9E9-FE72-4BC7-98DD-8C97D85776F1}"/>
              </a:ext>
            </a:extLst>
          </p:cNvPr>
          <p:cNvPicPr>
            <a:picLocks noChangeAspect="1"/>
          </p:cNvPicPr>
          <p:nvPr/>
        </p:nvPicPr>
        <p:blipFill rotWithShape="1">
          <a:blip r:embed="rId2">
            <a:extLst>
              <a:ext uri="{28A0092B-C50C-407E-A947-70E740481C1C}">
                <a14:useLocalDpi xmlns:a14="http://schemas.microsoft.com/office/drawing/2010/main" val="0"/>
              </a:ext>
            </a:extLst>
          </a:blip>
          <a:srcRect l="17959" t="47095" r="22936" b="29419"/>
          <a:stretch/>
        </p:blipFill>
        <p:spPr>
          <a:xfrm>
            <a:off x="4496499" y="2063692"/>
            <a:ext cx="7340367" cy="2352934"/>
          </a:xfrm>
          <a:prstGeom prst="rect">
            <a:avLst/>
          </a:prstGeom>
        </p:spPr>
      </p:pic>
      <p:sp>
        <p:nvSpPr>
          <p:cNvPr id="8" name="Left Brace 7">
            <a:extLst>
              <a:ext uri="{FF2B5EF4-FFF2-40B4-BE49-F238E27FC236}">
                <a16:creationId xmlns:a16="http://schemas.microsoft.com/office/drawing/2014/main" id="{932E7409-2F20-4DBE-9805-9CACC0BDEAFA}"/>
              </a:ext>
            </a:extLst>
          </p:cNvPr>
          <p:cNvSpPr/>
          <p:nvPr/>
        </p:nvSpPr>
        <p:spPr>
          <a:xfrm rot="16200000">
            <a:off x="7015444" y="1490738"/>
            <a:ext cx="1497034" cy="5981250"/>
          </a:xfrm>
          <a:prstGeom prst="leftBrace">
            <a:avLst>
              <a:gd name="adj1" fmla="val 8333"/>
              <a:gd name="adj2" fmla="val 48865"/>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9" name="TextBox 8">
            <a:extLst>
              <a:ext uri="{FF2B5EF4-FFF2-40B4-BE49-F238E27FC236}">
                <a16:creationId xmlns:a16="http://schemas.microsoft.com/office/drawing/2014/main" id="{75202D61-025D-4BA3-9193-F085138525FF}"/>
              </a:ext>
            </a:extLst>
          </p:cNvPr>
          <p:cNvSpPr txBox="1"/>
          <p:nvPr/>
        </p:nvSpPr>
        <p:spPr>
          <a:xfrm>
            <a:off x="6096000" y="5301843"/>
            <a:ext cx="3539239" cy="369332"/>
          </a:xfrm>
          <a:prstGeom prst="rect">
            <a:avLst/>
          </a:prstGeom>
          <a:noFill/>
        </p:spPr>
        <p:txBody>
          <a:bodyPr wrap="none" rtlCol="0">
            <a:spAutoFit/>
          </a:bodyPr>
          <a:lstStyle/>
          <a:p>
            <a:r>
              <a:rPr lang="en-US" dirty="0"/>
              <a:t>Multiple commits on master branch</a:t>
            </a:r>
            <a:endParaRPr lang="en-IN" dirty="0"/>
          </a:p>
        </p:txBody>
      </p:sp>
      <p:cxnSp>
        <p:nvCxnSpPr>
          <p:cNvPr id="11" name="Straight Arrow Connector 10">
            <a:extLst>
              <a:ext uri="{FF2B5EF4-FFF2-40B4-BE49-F238E27FC236}">
                <a16:creationId xmlns:a16="http://schemas.microsoft.com/office/drawing/2014/main" id="{02001926-E0CF-4506-8E94-360DBE04161A}"/>
              </a:ext>
            </a:extLst>
          </p:cNvPr>
          <p:cNvCxnSpPr>
            <a:cxnSpLocks/>
          </p:cNvCxnSpPr>
          <p:nvPr/>
        </p:nvCxnSpPr>
        <p:spPr>
          <a:xfrm flipH="1">
            <a:off x="4773336" y="3565321"/>
            <a:ext cx="696286" cy="22398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E9C3FD3-3BFD-4B30-A6B7-DA5A1F6029D4}"/>
              </a:ext>
            </a:extLst>
          </p:cNvPr>
          <p:cNvSpPr txBox="1"/>
          <p:nvPr/>
        </p:nvSpPr>
        <p:spPr>
          <a:xfrm>
            <a:off x="3208438" y="5759831"/>
            <a:ext cx="4127155" cy="369332"/>
          </a:xfrm>
          <a:prstGeom prst="rect">
            <a:avLst/>
          </a:prstGeom>
          <a:noFill/>
        </p:spPr>
        <p:txBody>
          <a:bodyPr wrap="none" rtlCol="0">
            <a:spAutoFit/>
          </a:bodyPr>
          <a:lstStyle/>
          <a:p>
            <a:r>
              <a:rPr lang="en-US" dirty="0"/>
              <a:t>Unique commit-id generated through SHA</a:t>
            </a:r>
            <a:endParaRPr lang="en-IN" dirty="0"/>
          </a:p>
        </p:txBody>
      </p:sp>
    </p:spTree>
    <p:extLst>
      <p:ext uri="{BB962C8B-B14F-4D97-AF65-F5344CB8AC3E}">
        <p14:creationId xmlns:p14="http://schemas.microsoft.com/office/powerpoint/2010/main" val="4200348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ADA5-8AF8-4EC5-9FB9-8AD3A6765443}"/>
              </a:ext>
            </a:extLst>
          </p:cNvPr>
          <p:cNvSpPr>
            <a:spLocks noGrp="1"/>
          </p:cNvSpPr>
          <p:nvPr>
            <p:ph type="title"/>
          </p:nvPr>
        </p:nvSpPr>
        <p:spPr>
          <a:xfrm>
            <a:off x="0" y="-308915"/>
            <a:ext cx="12030512" cy="1325563"/>
          </a:xfrm>
        </p:spPr>
        <p:txBody>
          <a:bodyPr/>
          <a:lstStyle/>
          <a:p>
            <a:r>
              <a:rPr lang="en-US" b="1" u="sng" dirty="0"/>
              <a:t>Implementation : Commands for Multiple commits</a:t>
            </a:r>
            <a:endParaRPr lang="en-IN" dirty="0"/>
          </a:p>
        </p:txBody>
      </p:sp>
      <p:pic>
        <p:nvPicPr>
          <p:cNvPr id="9" name="Content Placeholder 8">
            <a:extLst>
              <a:ext uri="{FF2B5EF4-FFF2-40B4-BE49-F238E27FC236}">
                <a16:creationId xmlns:a16="http://schemas.microsoft.com/office/drawing/2014/main" id="{C71110DE-A657-40E5-B962-BAFD8234620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4975"/>
          <a:stretch/>
        </p:blipFill>
        <p:spPr>
          <a:xfrm>
            <a:off x="2716719" y="711925"/>
            <a:ext cx="6597074" cy="6077095"/>
          </a:xfrm>
        </p:spPr>
      </p:pic>
    </p:spTree>
    <p:extLst>
      <p:ext uri="{BB962C8B-B14F-4D97-AF65-F5344CB8AC3E}">
        <p14:creationId xmlns:p14="http://schemas.microsoft.com/office/powerpoint/2010/main" val="1328613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D92A0-EFAD-4DB6-A8EE-6AD257B16E99}"/>
              </a:ext>
            </a:extLst>
          </p:cNvPr>
          <p:cNvSpPr>
            <a:spLocks noGrp="1"/>
          </p:cNvSpPr>
          <p:nvPr>
            <p:ph type="title"/>
          </p:nvPr>
        </p:nvSpPr>
        <p:spPr>
          <a:xfrm>
            <a:off x="0" y="0"/>
            <a:ext cx="3616354" cy="1052614"/>
          </a:xfrm>
        </p:spPr>
        <p:txBody>
          <a:bodyPr/>
          <a:lstStyle/>
          <a:p>
            <a:r>
              <a:rPr lang="en-US" b="1" dirty="0"/>
              <a:t>b</a:t>
            </a:r>
            <a:r>
              <a:rPr lang="en-US" dirty="0"/>
              <a:t>. </a:t>
            </a:r>
            <a:r>
              <a:rPr lang="en-US" b="1" u="sng" dirty="0"/>
              <a:t>Git Undoing</a:t>
            </a:r>
            <a:endParaRPr lang="en-IN" dirty="0"/>
          </a:p>
        </p:txBody>
      </p:sp>
      <p:sp>
        <p:nvSpPr>
          <p:cNvPr id="3" name="Content Placeholder 2">
            <a:extLst>
              <a:ext uri="{FF2B5EF4-FFF2-40B4-BE49-F238E27FC236}">
                <a16:creationId xmlns:a16="http://schemas.microsoft.com/office/drawing/2014/main" id="{79798302-37CF-4B63-89B5-6B606860CC9F}"/>
              </a:ext>
            </a:extLst>
          </p:cNvPr>
          <p:cNvSpPr>
            <a:spLocks noGrp="1"/>
          </p:cNvSpPr>
          <p:nvPr>
            <p:ph idx="1"/>
          </p:nvPr>
        </p:nvSpPr>
        <p:spPr>
          <a:xfrm>
            <a:off x="594920" y="1253331"/>
            <a:ext cx="10515600" cy="4351338"/>
          </a:xfrm>
        </p:spPr>
        <p:txBody>
          <a:bodyPr/>
          <a:lstStyle/>
          <a:p>
            <a:pPr marL="0" indent="0">
              <a:buNone/>
            </a:pPr>
            <a:r>
              <a:rPr lang="en-US" dirty="0"/>
              <a:t>In this topic we will deal with the following commands</a:t>
            </a:r>
          </a:p>
          <a:p>
            <a:pPr marL="0" indent="0">
              <a:buNone/>
            </a:pPr>
            <a:endParaRPr lang="en-US" dirty="0"/>
          </a:p>
          <a:p>
            <a:r>
              <a:rPr lang="en-US" dirty="0"/>
              <a:t>Checkout commit</a:t>
            </a:r>
          </a:p>
          <a:p>
            <a:r>
              <a:rPr lang="en-US" dirty="0"/>
              <a:t>Revert commit</a:t>
            </a:r>
          </a:p>
          <a:p>
            <a:r>
              <a:rPr lang="en-US" dirty="0"/>
              <a:t>Reset commit</a:t>
            </a:r>
            <a:endParaRPr lang="en-IN" dirty="0"/>
          </a:p>
        </p:txBody>
      </p:sp>
      <p:pic>
        <p:nvPicPr>
          <p:cNvPr id="5" name="Picture 4">
            <a:extLst>
              <a:ext uri="{FF2B5EF4-FFF2-40B4-BE49-F238E27FC236}">
                <a16:creationId xmlns:a16="http://schemas.microsoft.com/office/drawing/2014/main" id="{0540FDD0-4D4E-4CDC-9A84-EB29223C6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6682" y="1956505"/>
            <a:ext cx="7765348" cy="3311781"/>
          </a:xfrm>
          <a:prstGeom prst="rect">
            <a:avLst/>
          </a:prstGeom>
        </p:spPr>
      </p:pic>
    </p:spTree>
    <p:extLst>
      <p:ext uri="{BB962C8B-B14F-4D97-AF65-F5344CB8AC3E}">
        <p14:creationId xmlns:p14="http://schemas.microsoft.com/office/powerpoint/2010/main" val="2756155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A2EA3-E1A8-4EE3-90DF-BA5E67415E5A}"/>
              </a:ext>
            </a:extLst>
          </p:cNvPr>
          <p:cNvSpPr>
            <a:spLocks noGrp="1"/>
          </p:cNvSpPr>
          <p:nvPr>
            <p:ph type="title"/>
          </p:nvPr>
        </p:nvSpPr>
        <p:spPr>
          <a:xfrm>
            <a:off x="0" y="-125835"/>
            <a:ext cx="4690145" cy="1208015"/>
          </a:xfrm>
        </p:spPr>
        <p:txBody>
          <a:bodyPr/>
          <a:lstStyle/>
          <a:p>
            <a:r>
              <a:rPr lang="en-US" b="1" dirty="0"/>
              <a:t>1</a:t>
            </a:r>
            <a:r>
              <a:rPr lang="en-US" dirty="0"/>
              <a:t>. </a:t>
            </a:r>
            <a:r>
              <a:rPr lang="en-US" b="1" u="sng" dirty="0"/>
              <a:t>Checkout commit</a:t>
            </a:r>
            <a:endParaRPr lang="en-IN" dirty="0"/>
          </a:p>
        </p:txBody>
      </p:sp>
      <p:sp>
        <p:nvSpPr>
          <p:cNvPr id="5" name="TextBox 4">
            <a:extLst>
              <a:ext uri="{FF2B5EF4-FFF2-40B4-BE49-F238E27FC236}">
                <a16:creationId xmlns:a16="http://schemas.microsoft.com/office/drawing/2014/main" id="{2E0F6EE6-BA4E-4BE5-8AF8-3695DE4BC3B8}"/>
              </a:ext>
            </a:extLst>
          </p:cNvPr>
          <p:cNvSpPr txBox="1"/>
          <p:nvPr/>
        </p:nvSpPr>
        <p:spPr>
          <a:xfrm>
            <a:off x="403148" y="1744911"/>
            <a:ext cx="3397066"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t>Using git checkout command we can traverse back to the previously made commit</a:t>
            </a:r>
            <a:r>
              <a:rPr lang="en-US" dirty="0"/>
              <a:t> </a:t>
            </a:r>
            <a:endParaRPr lang="en-IN" dirty="0"/>
          </a:p>
        </p:txBody>
      </p:sp>
      <p:pic>
        <p:nvPicPr>
          <p:cNvPr id="12" name="Picture 11">
            <a:extLst>
              <a:ext uri="{FF2B5EF4-FFF2-40B4-BE49-F238E27FC236}">
                <a16:creationId xmlns:a16="http://schemas.microsoft.com/office/drawing/2014/main" id="{532A3C55-E120-4AF3-A311-7BBAD86E4E1C}"/>
              </a:ext>
            </a:extLst>
          </p:cNvPr>
          <p:cNvPicPr>
            <a:picLocks noChangeAspect="1"/>
          </p:cNvPicPr>
          <p:nvPr/>
        </p:nvPicPr>
        <p:blipFill rotWithShape="1">
          <a:blip r:embed="rId2">
            <a:extLst>
              <a:ext uri="{28A0092B-C50C-407E-A947-70E740481C1C}">
                <a14:useLocalDpi xmlns:a14="http://schemas.microsoft.com/office/drawing/2010/main" val="0"/>
              </a:ext>
            </a:extLst>
          </a:blip>
          <a:srcRect l="17683" t="40490" r="45505" b="18777"/>
          <a:stretch/>
        </p:blipFill>
        <p:spPr>
          <a:xfrm>
            <a:off x="5660822" y="2970387"/>
            <a:ext cx="6414355" cy="3887613"/>
          </a:xfrm>
          <a:prstGeom prst="rect">
            <a:avLst/>
          </a:prstGeom>
        </p:spPr>
      </p:pic>
      <p:pic>
        <p:nvPicPr>
          <p:cNvPr id="14" name="Picture 13">
            <a:extLst>
              <a:ext uri="{FF2B5EF4-FFF2-40B4-BE49-F238E27FC236}">
                <a16:creationId xmlns:a16="http://schemas.microsoft.com/office/drawing/2014/main" id="{57A72177-87B7-4234-A6B2-51AC6335D13E}"/>
              </a:ext>
            </a:extLst>
          </p:cNvPr>
          <p:cNvPicPr>
            <a:picLocks noChangeAspect="1"/>
          </p:cNvPicPr>
          <p:nvPr/>
        </p:nvPicPr>
        <p:blipFill rotWithShape="1">
          <a:blip r:embed="rId3">
            <a:extLst>
              <a:ext uri="{28A0092B-C50C-407E-A947-70E740481C1C}">
                <a14:useLocalDpi xmlns:a14="http://schemas.microsoft.com/office/drawing/2010/main" val="0"/>
              </a:ext>
            </a:extLst>
          </a:blip>
          <a:srcRect l="17546" t="42692" r="45986" b="29051"/>
          <a:stretch/>
        </p:blipFill>
        <p:spPr>
          <a:xfrm>
            <a:off x="5670283" y="282123"/>
            <a:ext cx="6167878" cy="2688264"/>
          </a:xfrm>
          <a:prstGeom prst="rect">
            <a:avLst/>
          </a:prstGeom>
        </p:spPr>
      </p:pic>
      <p:pic>
        <p:nvPicPr>
          <p:cNvPr id="16" name="Picture 15">
            <a:extLst>
              <a:ext uri="{FF2B5EF4-FFF2-40B4-BE49-F238E27FC236}">
                <a16:creationId xmlns:a16="http://schemas.microsoft.com/office/drawing/2014/main" id="{371421F3-9B64-455B-8AA6-DB5A84B01F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2359" y="2685474"/>
            <a:ext cx="406020" cy="1291437"/>
          </a:xfrm>
          <a:prstGeom prst="rect">
            <a:avLst/>
          </a:prstGeom>
        </p:spPr>
      </p:pic>
      <p:sp>
        <p:nvSpPr>
          <p:cNvPr id="17" name="TextBox 16">
            <a:extLst>
              <a:ext uri="{FF2B5EF4-FFF2-40B4-BE49-F238E27FC236}">
                <a16:creationId xmlns:a16="http://schemas.microsoft.com/office/drawing/2014/main" id="{80E76B35-94D9-4DA6-9AB6-17D9635D6A26}"/>
              </a:ext>
            </a:extLst>
          </p:cNvPr>
          <p:cNvSpPr txBox="1"/>
          <p:nvPr/>
        </p:nvSpPr>
        <p:spPr>
          <a:xfrm>
            <a:off x="5578678" y="6045415"/>
            <a:ext cx="6442726" cy="461665"/>
          </a:xfrm>
          <a:prstGeom prst="rect">
            <a:avLst/>
          </a:prstGeom>
          <a:noFill/>
        </p:spPr>
        <p:txBody>
          <a:bodyPr wrap="none" rtlCol="0">
            <a:spAutoFit/>
          </a:bodyPr>
          <a:lstStyle/>
          <a:p>
            <a:r>
              <a:rPr lang="en-US" sz="2400" dirty="0"/>
              <a:t>Using git checkout for traverse back to 3</a:t>
            </a:r>
            <a:r>
              <a:rPr lang="en-US" sz="2400" baseline="30000" dirty="0"/>
              <a:t>rd</a:t>
            </a:r>
            <a:r>
              <a:rPr lang="en-US" sz="2400" dirty="0"/>
              <a:t> commit</a:t>
            </a:r>
            <a:endParaRPr lang="en-IN" sz="2400" dirty="0"/>
          </a:p>
        </p:txBody>
      </p:sp>
      <p:sp>
        <p:nvSpPr>
          <p:cNvPr id="18" name="TextBox 17">
            <a:extLst>
              <a:ext uri="{FF2B5EF4-FFF2-40B4-BE49-F238E27FC236}">
                <a16:creationId xmlns:a16="http://schemas.microsoft.com/office/drawing/2014/main" id="{DF52AEF7-B7B9-4A3F-9DEB-C0EE4EAB1D5F}"/>
              </a:ext>
            </a:extLst>
          </p:cNvPr>
          <p:cNvSpPr txBox="1"/>
          <p:nvPr/>
        </p:nvSpPr>
        <p:spPr>
          <a:xfrm>
            <a:off x="8332545" y="3059668"/>
            <a:ext cx="2221890" cy="369332"/>
          </a:xfrm>
          <a:prstGeom prst="rect">
            <a:avLst/>
          </a:prstGeom>
          <a:noFill/>
        </p:spPr>
        <p:txBody>
          <a:bodyPr wrap="square" rtlCol="0">
            <a:spAutoFit/>
          </a:bodyPr>
          <a:lstStyle/>
          <a:p>
            <a:r>
              <a:rPr lang="en-US" dirty="0"/>
              <a:t>(git checkout a600b5)</a:t>
            </a:r>
            <a:endParaRPr lang="en-IN" dirty="0"/>
          </a:p>
        </p:txBody>
      </p:sp>
    </p:spTree>
    <p:extLst>
      <p:ext uri="{BB962C8B-B14F-4D97-AF65-F5344CB8AC3E}">
        <p14:creationId xmlns:p14="http://schemas.microsoft.com/office/powerpoint/2010/main" val="3772420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33D06-A20D-455E-8A33-1F27BFFA6851}"/>
              </a:ext>
            </a:extLst>
          </p:cNvPr>
          <p:cNvSpPr>
            <a:spLocks noGrp="1"/>
          </p:cNvSpPr>
          <p:nvPr>
            <p:ph type="title"/>
          </p:nvPr>
        </p:nvSpPr>
        <p:spPr>
          <a:xfrm>
            <a:off x="0" y="0"/>
            <a:ext cx="4824369" cy="1111337"/>
          </a:xfrm>
        </p:spPr>
        <p:txBody>
          <a:bodyPr/>
          <a:lstStyle/>
          <a:p>
            <a:r>
              <a:rPr lang="en-US" b="1" dirty="0"/>
              <a:t>2</a:t>
            </a:r>
            <a:r>
              <a:rPr lang="en-US" dirty="0"/>
              <a:t>. </a:t>
            </a:r>
            <a:r>
              <a:rPr lang="en-US" b="1" u="sng" dirty="0"/>
              <a:t>Revert commit</a:t>
            </a:r>
            <a:endParaRPr lang="en-IN" dirty="0"/>
          </a:p>
        </p:txBody>
      </p:sp>
      <p:sp>
        <p:nvSpPr>
          <p:cNvPr id="3" name="Content Placeholder 2">
            <a:extLst>
              <a:ext uri="{FF2B5EF4-FFF2-40B4-BE49-F238E27FC236}">
                <a16:creationId xmlns:a16="http://schemas.microsoft.com/office/drawing/2014/main" id="{56ECDA96-867E-400E-B506-5E6ACF4A0AE9}"/>
              </a:ext>
            </a:extLst>
          </p:cNvPr>
          <p:cNvSpPr>
            <a:spLocks noGrp="1"/>
          </p:cNvSpPr>
          <p:nvPr>
            <p:ph idx="1"/>
          </p:nvPr>
        </p:nvSpPr>
        <p:spPr>
          <a:xfrm>
            <a:off x="0" y="1313897"/>
            <a:ext cx="4690145" cy="4351338"/>
          </a:xfrm>
        </p:spPr>
        <p:txBody>
          <a:bodyPr/>
          <a:lstStyle/>
          <a:p>
            <a:r>
              <a:rPr lang="en-US" b="1" i="0" dirty="0">
                <a:solidFill>
                  <a:srgbClr val="002D4F"/>
                </a:solidFill>
                <a:effectLst/>
                <a:latin typeface="proxima-nova"/>
              </a:rPr>
              <a:t>The "revert" command helps to undo an existing commit.</a:t>
            </a:r>
          </a:p>
          <a:p>
            <a:pPr marL="0" indent="0">
              <a:buNone/>
            </a:pPr>
            <a:endParaRPr lang="en-US" b="1" i="0" dirty="0">
              <a:solidFill>
                <a:srgbClr val="002D4F"/>
              </a:solidFill>
              <a:effectLst/>
              <a:latin typeface="proxima-nova"/>
            </a:endParaRPr>
          </a:p>
          <a:p>
            <a:r>
              <a:rPr lang="en-US" b="0" i="0" dirty="0">
                <a:solidFill>
                  <a:srgbClr val="002D4F"/>
                </a:solidFill>
                <a:effectLst/>
                <a:latin typeface="proxima-nova"/>
              </a:rPr>
              <a:t> It does </a:t>
            </a:r>
            <a:r>
              <a:rPr lang="en-US" b="0" i="1" dirty="0">
                <a:solidFill>
                  <a:srgbClr val="002D4F"/>
                </a:solidFill>
                <a:effectLst/>
                <a:latin typeface="proxima-nova"/>
              </a:rPr>
              <a:t>not</a:t>
            </a:r>
            <a:r>
              <a:rPr lang="en-US" b="0" i="0" dirty="0">
                <a:solidFill>
                  <a:srgbClr val="002D4F"/>
                </a:solidFill>
                <a:effectLst/>
                <a:latin typeface="proxima-nova"/>
              </a:rPr>
              <a:t> delete any data in this process instead, Git will create </a:t>
            </a:r>
            <a:r>
              <a:rPr lang="en-US" b="0" i="1" dirty="0">
                <a:solidFill>
                  <a:srgbClr val="002D4F"/>
                </a:solidFill>
                <a:effectLst/>
                <a:latin typeface="proxima-nova"/>
              </a:rPr>
              <a:t>new</a:t>
            </a:r>
            <a:r>
              <a:rPr lang="en-US" b="0" i="0" dirty="0">
                <a:solidFill>
                  <a:srgbClr val="002D4F"/>
                </a:solidFill>
                <a:effectLst/>
                <a:latin typeface="proxima-nova"/>
              </a:rPr>
              <a:t> changes with the opposite effect - and thereby undo the specified old commit.</a:t>
            </a:r>
            <a:endParaRPr lang="en-US" b="1" i="0" dirty="0">
              <a:solidFill>
                <a:srgbClr val="002D4F"/>
              </a:solidFill>
              <a:effectLst/>
              <a:latin typeface="proxima-nova"/>
            </a:endParaRPr>
          </a:p>
          <a:p>
            <a:pPr marL="0" indent="0">
              <a:buNone/>
            </a:pPr>
            <a:endParaRPr lang="en-IN" dirty="0"/>
          </a:p>
        </p:txBody>
      </p:sp>
      <p:pic>
        <p:nvPicPr>
          <p:cNvPr id="9" name="Picture 8">
            <a:extLst>
              <a:ext uri="{FF2B5EF4-FFF2-40B4-BE49-F238E27FC236}">
                <a16:creationId xmlns:a16="http://schemas.microsoft.com/office/drawing/2014/main" id="{A16A3551-019F-43D3-AA96-F6C17F1B9A47}"/>
              </a:ext>
            </a:extLst>
          </p:cNvPr>
          <p:cNvPicPr>
            <a:picLocks noChangeAspect="1"/>
          </p:cNvPicPr>
          <p:nvPr/>
        </p:nvPicPr>
        <p:blipFill rotWithShape="1">
          <a:blip r:embed="rId2">
            <a:extLst>
              <a:ext uri="{28A0092B-C50C-407E-A947-70E740481C1C}">
                <a14:useLocalDpi xmlns:a14="http://schemas.microsoft.com/office/drawing/2010/main" val="0"/>
              </a:ext>
            </a:extLst>
          </a:blip>
          <a:srcRect l="17528" t="39748" r="45024" b="5786"/>
          <a:stretch/>
        </p:blipFill>
        <p:spPr>
          <a:xfrm>
            <a:off x="5029197" y="910268"/>
            <a:ext cx="6530191" cy="5158596"/>
          </a:xfrm>
          <a:prstGeom prst="rect">
            <a:avLst/>
          </a:prstGeom>
        </p:spPr>
      </p:pic>
      <p:pic>
        <p:nvPicPr>
          <p:cNvPr id="11" name="Picture 10">
            <a:extLst>
              <a:ext uri="{FF2B5EF4-FFF2-40B4-BE49-F238E27FC236}">
                <a16:creationId xmlns:a16="http://schemas.microsoft.com/office/drawing/2014/main" id="{A89EED0F-5B86-4B27-BB81-C1CEF756A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919783">
            <a:off x="8195529" y="-1070145"/>
            <a:ext cx="2234135" cy="6445142"/>
          </a:xfrm>
          <a:prstGeom prst="rect">
            <a:avLst/>
          </a:prstGeom>
        </p:spPr>
      </p:pic>
      <p:sp>
        <p:nvSpPr>
          <p:cNvPr id="12" name="TextBox 11">
            <a:extLst>
              <a:ext uri="{FF2B5EF4-FFF2-40B4-BE49-F238E27FC236}">
                <a16:creationId xmlns:a16="http://schemas.microsoft.com/office/drawing/2014/main" id="{2989783B-685E-4A0E-8D20-3BFBD28255C1}"/>
              </a:ext>
            </a:extLst>
          </p:cNvPr>
          <p:cNvSpPr txBox="1"/>
          <p:nvPr/>
        </p:nvSpPr>
        <p:spPr>
          <a:xfrm>
            <a:off x="8202013" y="1313897"/>
            <a:ext cx="1911101" cy="369332"/>
          </a:xfrm>
          <a:prstGeom prst="rect">
            <a:avLst/>
          </a:prstGeom>
          <a:noFill/>
        </p:spPr>
        <p:txBody>
          <a:bodyPr wrap="none" rtlCol="0">
            <a:spAutoFit/>
          </a:bodyPr>
          <a:lstStyle/>
          <a:p>
            <a:r>
              <a:rPr lang="en-US" dirty="0"/>
              <a:t>git revert 93ad8e5</a:t>
            </a:r>
            <a:endParaRPr lang="en-IN" dirty="0"/>
          </a:p>
        </p:txBody>
      </p:sp>
    </p:spTree>
    <p:extLst>
      <p:ext uri="{BB962C8B-B14F-4D97-AF65-F5344CB8AC3E}">
        <p14:creationId xmlns:p14="http://schemas.microsoft.com/office/powerpoint/2010/main" val="2165972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8C21-017E-4E68-A905-1EEA4EABB257}"/>
              </a:ext>
            </a:extLst>
          </p:cNvPr>
          <p:cNvSpPr>
            <a:spLocks noGrp="1"/>
          </p:cNvSpPr>
          <p:nvPr>
            <p:ph type="title"/>
          </p:nvPr>
        </p:nvSpPr>
        <p:spPr>
          <a:xfrm>
            <a:off x="0" y="-213715"/>
            <a:ext cx="10515600" cy="1325563"/>
          </a:xfrm>
        </p:spPr>
        <p:txBody>
          <a:bodyPr/>
          <a:lstStyle/>
          <a:p>
            <a:r>
              <a:rPr lang="en-US" b="1" u="sng" dirty="0"/>
              <a:t>Implementation : Commands for git revert</a:t>
            </a:r>
            <a:endParaRPr lang="en-IN" dirty="0"/>
          </a:p>
        </p:txBody>
      </p:sp>
      <p:pic>
        <p:nvPicPr>
          <p:cNvPr id="17" name="Content Placeholder 16">
            <a:extLst>
              <a:ext uri="{FF2B5EF4-FFF2-40B4-BE49-F238E27FC236}">
                <a16:creationId xmlns:a16="http://schemas.microsoft.com/office/drawing/2014/main" id="{85063CB7-451C-4001-9EAD-D77B3CAB079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4558" r="42372"/>
          <a:stretch/>
        </p:blipFill>
        <p:spPr>
          <a:xfrm>
            <a:off x="2370757" y="969235"/>
            <a:ext cx="7223682" cy="5733569"/>
          </a:xfrm>
        </p:spPr>
      </p:pic>
    </p:spTree>
    <p:extLst>
      <p:ext uri="{BB962C8B-B14F-4D97-AF65-F5344CB8AC3E}">
        <p14:creationId xmlns:p14="http://schemas.microsoft.com/office/powerpoint/2010/main" val="2261681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F647-9C32-4A39-99DC-08CB9244255E}"/>
              </a:ext>
            </a:extLst>
          </p:cNvPr>
          <p:cNvSpPr>
            <a:spLocks noGrp="1"/>
          </p:cNvSpPr>
          <p:nvPr>
            <p:ph type="title"/>
          </p:nvPr>
        </p:nvSpPr>
        <p:spPr>
          <a:xfrm>
            <a:off x="0" y="-180159"/>
            <a:ext cx="4430086" cy="1325563"/>
          </a:xfrm>
        </p:spPr>
        <p:txBody>
          <a:bodyPr/>
          <a:lstStyle/>
          <a:p>
            <a:r>
              <a:rPr lang="en-US" b="1" dirty="0"/>
              <a:t>3</a:t>
            </a:r>
            <a:r>
              <a:rPr lang="en-US" dirty="0"/>
              <a:t>. </a:t>
            </a:r>
            <a:r>
              <a:rPr lang="en-US" b="1" u="sng" dirty="0"/>
              <a:t>Reset commit</a:t>
            </a:r>
            <a:endParaRPr lang="en-IN" dirty="0"/>
          </a:p>
        </p:txBody>
      </p:sp>
      <p:sp>
        <p:nvSpPr>
          <p:cNvPr id="6" name="TextBox 5">
            <a:extLst>
              <a:ext uri="{FF2B5EF4-FFF2-40B4-BE49-F238E27FC236}">
                <a16:creationId xmlns:a16="http://schemas.microsoft.com/office/drawing/2014/main" id="{88B24A4A-937F-460C-AEEE-C2502C6E008B}"/>
              </a:ext>
            </a:extLst>
          </p:cNvPr>
          <p:cNvSpPr txBox="1"/>
          <p:nvPr/>
        </p:nvSpPr>
        <p:spPr>
          <a:xfrm>
            <a:off x="511728" y="1392572"/>
            <a:ext cx="4915949" cy="6124754"/>
          </a:xfrm>
          <a:prstGeom prst="rect">
            <a:avLst/>
          </a:prstGeom>
          <a:noFill/>
        </p:spPr>
        <p:txBody>
          <a:bodyPr wrap="square" rtlCol="0">
            <a:spAutoFit/>
          </a:bodyPr>
          <a:lstStyle/>
          <a:p>
            <a:pPr marL="285750" indent="-285750">
              <a:buFont typeface="Arial" panose="020B0604020202020204" pitchFamily="34" charset="0"/>
              <a:buChar char="•"/>
            </a:pPr>
            <a:r>
              <a:rPr lang="en-US" sz="2800" b="1" i="0" dirty="0">
                <a:solidFill>
                  <a:srgbClr val="202124"/>
                </a:solidFill>
                <a:effectLst/>
                <a:latin typeface="arial" panose="020B0604020202020204" pitchFamily="34" charset="0"/>
              </a:rPr>
              <a:t>git reset</a:t>
            </a:r>
            <a:r>
              <a:rPr lang="en-US" sz="2800" b="0" i="0" dirty="0">
                <a:solidFill>
                  <a:srgbClr val="202124"/>
                </a:solidFill>
                <a:effectLst/>
                <a:latin typeface="arial" panose="020B0604020202020204" pitchFamily="34" charset="0"/>
              </a:rPr>
              <a:t> is a powerful command that is used to undo local changes to the state of a </a:t>
            </a:r>
            <a:r>
              <a:rPr lang="en-US" sz="2800" b="1" i="0" dirty="0">
                <a:solidFill>
                  <a:srgbClr val="202124"/>
                </a:solidFill>
                <a:effectLst/>
                <a:latin typeface="arial" panose="020B0604020202020204" pitchFamily="34" charset="0"/>
              </a:rPr>
              <a:t>Git</a:t>
            </a:r>
            <a:r>
              <a:rPr lang="en-US" sz="2800" b="0" i="0" dirty="0">
                <a:solidFill>
                  <a:srgbClr val="202124"/>
                </a:solidFill>
                <a:effectLst/>
                <a:latin typeface="arial" panose="020B0604020202020204" pitchFamily="34" charset="0"/>
              </a:rPr>
              <a:t> repo.</a:t>
            </a:r>
          </a:p>
          <a:p>
            <a:endParaRPr lang="en-US" sz="2800" b="0" i="0" dirty="0">
              <a:solidFill>
                <a:srgbClr val="202124"/>
              </a:solidFill>
              <a:effectLst/>
              <a:latin typeface="arial" panose="020B0604020202020204" pitchFamily="34" charset="0"/>
            </a:endParaRPr>
          </a:p>
          <a:p>
            <a:pPr marL="285750" indent="-285750">
              <a:buFont typeface="Arial" panose="020B0604020202020204" pitchFamily="34" charset="0"/>
              <a:buChar char="•"/>
            </a:pPr>
            <a:r>
              <a:rPr lang="en-US" sz="2800" b="1" i="0" dirty="0">
                <a:solidFill>
                  <a:srgbClr val="202124"/>
                </a:solidFill>
                <a:effectLst/>
                <a:latin typeface="arial" panose="020B0604020202020204" pitchFamily="34" charset="0"/>
              </a:rPr>
              <a:t>git reset</a:t>
            </a:r>
            <a:r>
              <a:rPr lang="en-US" sz="2800" b="0" i="0" dirty="0">
                <a:solidFill>
                  <a:srgbClr val="202124"/>
                </a:solidFill>
                <a:effectLst/>
                <a:latin typeface="arial" panose="020B0604020202020204" pitchFamily="34" charset="0"/>
              </a:rPr>
              <a:t> operates on “Three Trees of git” </a:t>
            </a:r>
            <a:r>
              <a:rPr lang="en-US" sz="2800" b="0" i="0" dirty="0" err="1">
                <a:solidFill>
                  <a:srgbClr val="202124"/>
                </a:solidFill>
                <a:effectLst/>
                <a:latin typeface="arial" panose="020B0604020202020204" pitchFamily="34" charset="0"/>
              </a:rPr>
              <a:t>i.e</a:t>
            </a:r>
            <a:endParaRPr lang="en-US" sz="2800" b="0" i="0" dirty="0">
              <a:solidFill>
                <a:srgbClr val="202124"/>
              </a:solidFill>
              <a:effectLst/>
              <a:latin typeface="arial" panose="020B0604020202020204" pitchFamily="34" charset="0"/>
            </a:endParaRPr>
          </a:p>
          <a:p>
            <a:endParaRPr lang="en-US" sz="2800" dirty="0">
              <a:solidFill>
                <a:srgbClr val="202124"/>
              </a:solidFill>
              <a:latin typeface="arial" panose="020B0604020202020204" pitchFamily="34" charset="0"/>
            </a:endParaRPr>
          </a:p>
          <a:p>
            <a:pPr marL="514350" indent="-514350">
              <a:buAutoNum type="arabicPeriod"/>
            </a:pPr>
            <a:r>
              <a:rPr lang="en-US" sz="2800" b="0" i="0" dirty="0">
                <a:solidFill>
                  <a:srgbClr val="202124"/>
                </a:solidFill>
                <a:effectLst/>
                <a:latin typeface="arial" panose="020B0604020202020204" pitchFamily="34" charset="0"/>
              </a:rPr>
              <a:t>Commit </a:t>
            </a:r>
            <a:r>
              <a:rPr lang="en-US" sz="2800" dirty="0">
                <a:solidFill>
                  <a:srgbClr val="202124"/>
                </a:solidFill>
                <a:latin typeface="arial" panose="020B0604020202020204" pitchFamily="34" charset="0"/>
              </a:rPr>
              <a:t>History </a:t>
            </a:r>
          </a:p>
          <a:p>
            <a:pPr marL="514350" indent="-514350">
              <a:buAutoNum type="arabicPeriod" startAt="2"/>
            </a:pPr>
            <a:r>
              <a:rPr lang="en-US" sz="2800" b="0" i="0" dirty="0">
                <a:solidFill>
                  <a:srgbClr val="202124"/>
                </a:solidFill>
                <a:effectLst/>
                <a:latin typeface="arial" panose="020B0604020202020204" pitchFamily="34" charset="0"/>
              </a:rPr>
              <a:t>Staging Index</a:t>
            </a:r>
          </a:p>
          <a:p>
            <a:pPr marL="514350" indent="-514350">
              <a:buAutoNum type="arabicPeriod" startAt="2"/>
            </a:pPr>
            <a:r>
              <a:rPr lang="en-US" sz="2800" dirty="0">
                <a:solidFill>
                  <a:srgbClr val="202124"/>
                </a:solidFill>
                <a:latin typeface="arial" panose="020B0604020202020204" pitchFamily="34" charset="0"/>
              </a:rPr>
              <a:t>Working Directory</a:t>
            </a:r>
            <a:endParaRPr lang="en-US" sz="2800" b="0" i="0" dirty="0">
              <a:solidFill>
                <a:srgbClr val="202124"/>
              </a:solidFill>
              <a:effectLst/>
              <a:latin typeface="arial" panose="020B0604020202020204" pitchFamily="34" charset="0"/>
            </a:endParaRPr>
          </a:p>
          <a:p>
            <a:endParaRPr lang="en-US" sz="2800" b="0" i="0" dirty="0">
              <a:solidFill>
                <a:srgbClr val="202124"/>
              </a:solidFill>
              <a:effectLst/>
              <a:latin typeface="arial" panose="020B0604020202020204" pitchFamily="34" charset="0"/>
            </a:endParaRPr>
          </a:p>
          <a:p>
            <a:endParaRPr lang="en-US" sz="2800" dirty="0">
              <a:solidFill>
                <a:srgbClr val="202124"/>
              </a:solidFill>
              <a:latin typeface="arial" panose="020B0604020202020204" pitchFamily="34" charset="0"/>
            </a:endParaRPr>
          </a:p>
          <a:p>
            <a:endParaRPr lang="en-US" sz="2800" b="0" i="0" dirty="0">
              <a:solidFill>
                <a:srgbClr val="202124"/>
              </a:solidFill>
              <a:effectLst/>
              <a:latin typeface="arial" panose="020B0604020202020204" pitchFamily="34" charset="0"/>
            </a:endParaRPr>
          </a:p>
        </p:txBody>
      </p:sp>
      <p:pic>
        <p:nvPicPr>
          <p:cNvPr id="21" name="Picture 20">
            <a:extLst>
              <a:ext uri="{FF2B5EF4-FFF2-40B4-BE49-F238E27FC236}">
                <a16:creationId xmlns:a16="http://schemas.microsoft.com/office/drawing/2014/main" id="{7817BF4E-B41A-4C1A-91C3-D83DB76EC328}"/>
              </a:ext>
            </a:extLst>
          </p:cNvPr>
          <p:cNvPicPr>
            <a:picLocks noChangeAspect="1"/>
          </p:cNvPicPr>
          <p:nvPr/>
        </p:nvPicPr>
        <p:blipFill rotWithShape="1">
          <a:blip r:embed="rId2">
            <a:extLst>
              <a:ext uri="{28A0092B-C50C-407E-A947-70E740481C1C}">
                <a14:useLocalDpi xmlns:a14="http://schemas.microsoft.com/office/drawing/2010/main" val="0"/>
              </a:ext>
            </a:extLst>
          </a:blip>
          <a:srcRect l="17591" t="41091" r="39386" b="27272"/>
          <a:stretch/>
        </p:blipFill>
        <p:spPr>
          <a:xfrm>
            <a:off x="5193961" y="955963"/>
            <a:ext cx="6986644" cy="3225339"/>
          </a:xfrm>
          <a:prstGeom prst="rect">
            <a:avLst/>
          </a:prstGeom>
        </p:spPr>
      </p:pic>
      <p:pic>
        <p:nvPicPr>
          <p:cNvPr id="23" name="Picture 22">
            <a:extLst>
              <a:ext uri="{FF2B5EF4-FFF2-40B4-BE49-F238E27FC236}">
                <a16:creationId xmlns:a16="http://schemas.microsoft.com/office/drawing/2014/main" id="{B74CD6D1-1CAC-450B-8DCE-4066C9F0D0B2}"/>
              </a:ext>
            </a:extLst>
          </p:cNvPr>
          <p:cNvPicPr>
            <a:picLocks noChangeAspect="1"/>
          </p:cNvPicPr>
          <p:nvPr/>
        </p:nvPicPr>
        <p:blipFill rotWithShape="1">
          <a:blip r:embed="rId3">
            <a:extLst>
              <a:ext uri="{28A0092B-C50C-407E-A947-70E740481C1C}">
                <a14:useLocalDpi xmlns:a14="http://schemas.microsoft.com/office/drawing/2010/main" val="0"/>
              </a:ext>
            </a:extLst>
          </a:blip>
          <a:srcRect l="17591" t="44000" r="39932" b="21575"/>
          <a:stretch/>
        </p:blipFill>
        <p:spPr>
          <a:xfrm>
            <a:off x="5193960" y="3632661"/>
            <a:ext cx="6986643" cy="3225339"/>
          </a:xfrm>
          <a:prstGeom prst="rect">
            <a:avLst/>
          </a:prstGeom>
        </p:spPr>
      </p:pic>
      <p:sp>
        <p:nvSpPr>
          <p:cNvPr id="24" name="TextBox 23">
            <a:extLst>
              <a:ext uri="{FF2B5EF4-FFF2-40B4-BE49-F238E27FC236}">
                <a16:creationId xmlns:a16="http://schemas.microsoft.com/office/drawing/2014/main" id="{794651CA-9003-4F40-84DE-F4A4B7A08BA0}"/>
              </a:ext>
            </a:extLst>
          </p:cNvPr>
          <p:cNvSpPr txBox="1"/>
          <p:nvPr/>
        </p:nvSpPr>
        <p:spPr>
          <a:xfrm>
            <a:off x="7795722" y="4270283"/>
            <a:ext cx="1783117" cy="369332"/>
          </a:xfrm>
          <a:prstGeom prst="rect">
            <a:avLst/>
          </a:prstGeom>
          <a:noFill/>
        </p:spPr>
        <p:txBody>
          <a:bodyPr wrap="none" rtlCol="0">
            <a:spAutoFit/>
          </a:bodyPr>
          <a:lstStyle/>
          <a:p>
            <a:r>
              <a:rPr lang="en-US" dirty="0"/>
              <a:t>git reset 1bfb889</a:t>
            </a:r>
            <a:endParaRPr lang="en-IN" dirty="0"/>
          </a:p>
        </p:txBody>
      </p:sp>
    </p:spTree>
    <p:extLst>
      <p:ext uri="{BB962C8B-B14F-4D97-AF65-F5344CB8AC3E}">
        <p14:creationId xmlns:p14="http://schemas.microsoft.com/office/powerpoint/2010/main" val="1227064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7780E-E285-4134-83B4-0EDDC74CF8B8}"/>
              </a:ext>
            </a:extLst>
          </p:cNvPr>
          <p:cNvSpPr>
            <a:spLocks noGrp="1"/>
          </p:cNvSpPr>
          <p:nvPr>
            <p:ph type="ctrTitle"/>
          </p:nvPr>
        </p:nvSpPr>
        <p:spPr>
          <a:xfrm>
            <a:off x="1356220" y="338487"/>
            <a:ext cx="9144000" cy="928251"/>
          </a:xfrm>
        </p:spPr>
        <p:txBody>
          <a:bodyPr>
            <a:normAutofit fontScale="90000"/>
          </a:bodyPr>
          <a:lstStyle/>
          <a:p>
            <a:r>
              <a:rPr lang="en-US" sz="8000" b="1" i="1" u="sng" dirty="0">
                <a:latin typeface="Book Antiqua" panose="02040602050305030304" pitchFamily="18" charset="0"/>
              </a:rPr>
              <a:t>Index</a:t>
            </a:r>
            <a:r>
              <a:rPr lang="en-US" b="1" i="1" u="sng" dirty="0"/>
              <a:t> </a:t>
            </a:r>
            <a:endParaRPr lang="en-IN" b="1" i="1" u="sng" dirty="0"/>
          </a:p>
        </p:txBody>
      </p:sp>
      <p:sp>
        <p:nvSpPr>
          <p:cNvPr id="3" name="Subtitle 2">
            <a:extLst>
              <a:ext uri="{FF2B5EF4-FFF2-40B4-BE49-F238E27FC236}">
                <a16:creationId xmlns:a16="http://schemas.microsoft.com/office/drawing/2014/main" id="{3B8E36D0-9A4B-419E-BE1A-F955A04C89BF}"/>
              </a:ext>
            </a:extLst>
          </p:cNvPr>
          <p:cNvSpPr>
            <a:spLocks noGrp="1"/>
          </p:cNvSpPr>
          <p:nvPr>
            <p:ph type="subTitle" idx="1"/>
          </p:nvPr>
        </p:nvSpPr>
        <p:spPr>
          <a:xfrm>
            <a:off x="601211" y="1107347"/>
            <a:ext cx="9144000" cy="5134062"/>
          </a:xfrm>
        </p:spPr>
        <p:txBody>
          <a:bodyPr>
            <a:noAutofit/>
          </a:bodyPr>
          <a:lstStyle/>
          <a:p>
            <a:endParaRPr lang="en-US" sz="2800" dirty="0"/>
          </a:p>
          <a:p>
            <a:pPr algn="just"/>
            <a:r>
              <a:rPr lang="en-US" sz="2800" dirty="0"/>
              <a:t>We will be dealing with the following topics</a:t>
            </a:r>
          </a:p>
          <a:p>
            <a:pPr marL="342900" indent="-342900" algn="just">
              <a:buFont typeface="Arial" panose="020B0604020202020204" pitchFamily="34" charset="0"/>
              <a:buChar char="•"/>
            </a:pPr>
            <a:endParaRPr lang="en-US" sz="2800" dirty="0"/>
          </a:p>
          <a:p>
            <a:pPr algn="just"/>
            <a:r>
              <a:rPr lang="en-US" sz="2800" dirty="0"/>
              <a:t>1. Working of Git command Behind the scene</a:t>
            </a:r>
          </a:p>
          <a:p>
            <a:pPr algn="just"/>
            <a:r>
              <a:rPr lang="en-US" sz="2800" dirty="0"/>
              <a:t>          a. Making our Project Version Control</a:t>
            </a:r>
          </a:p>
          <a:p>
            <a:pPr algn="just"/>
            <a:r>
              <a:rPr lang="en-US" sz="2800" dirty="0"/>
              <a:t>          b. Git Branching</a:t>
            </a:r>
          </a:p>
          <a:p>
            <a:pPr algn="just"/>
            <a:r>
              <a:rPr lang="en-US" sz="2800" dirty="0"/>
              <a:t>          c. Git Undoing</a:t>
            </a:r>
          </a:p>
          <a:p>
            <a:pPr algn="just"/>
            <a:r>
              <a:rPr lang="en-US" sz="2800" dirty="0"/>
              <a:t>          d. Git Merging</a:t>
            </a:r>
          </a:p>
          <a:p>
            <a:pPr algn="just"/>
            <a:r>
              <a:rPr lang="en-US" sz="2800" dirty="0"/>
              <a:t>2. SSH Authentication</a:t>
            </a:r>
          </a:p>
          <a:p>
            <a:pPr algn="just"/>
            <a:r>
              <a:rPr lang="en-US" sz="2800" dirty="0"/>
              <a:t>3. Pushing code to the </a:t>
            </a:r>
            <a:r>
              <a:rPr lang="en-US" sz="2800" dirty="0" err="1"/>
              <a:t>Github</a:t>
            </a:r>
            <a:r>
              <a:rPr lang="en-US" sz="2800" dirty="0"/>
              <a:t> </a:t>
            </a:r>
          </a:p>
        </p:txBody>
      </p:sp>
    </p:spTree>
    <p:extLst>
      <p:ext uri="{BB962C8B-B14F-4D97-AF65-F5344CB8AC3E}">
        <p14:creationId xmlns:p14="http://schemas.microsoft.com/office/powerpoint/2010/main" val="2323424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FAA1C-5BED-42BB-A147-AF52EBC0A692}"/>
              </a:ext>
            </a:extLst>
          </p:cNvPr>
          <p:cNvSpPr>
            <a:spLocks noGrp="1"/>
          </p:cNvSpPr>
          <p:nvPr>
            <p:ph type="title"/>
          </p:nvPr>
        </p:nvSpPr>
        <p:spPr>
          <a:xfrm>
            <a:off x="116747" y="0"/>
            <a:ext cx="4732090" cy="1325563"/>
          </a:xfrm>
        </p:spPr>
        <p:txBody>
          <a:bodyPr/>
          <a:lstStyle/>
          <a:p>
            <a:r>
              <a:rPr lang="en-US" dirty="0"/>
              <a:t> </a:t>
            </a:r>
            <a:endParaRPr lang="en-IN" dirty="0"/>
          </a:p>
        </p:txBody>
      </p:sp>
      <p:pic>
        <p:nvPicPr>
          <p:cNvPr id="9" name="Content Placeholder 8">
            <a:extLst>
              <a:ext uri="{FF2B5EF4-FFF2-40B4-BE49-F238E27FC236}">
                <a16:creationId xmlns:a16="http://schemas.microsoft.com/office/drawing/2014/main" id="{D96CC161-4F8D-437F-8D37-DA5F28DC7B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710" t="20256" r="2755"/>
          <a:stretch/>
        </p:blipFill>
        <p:spPr>
          <a:xfrm>
            <a:off x="4619380" y="1894140"/>
            <a:ext cx="7357145" cy="4456326"/>
          </a:xfrm>
        </p:spPr>
      </p:pic>
      <p:sp>
        <p:nvSpPr>
          <p:cNvPr id="10" name="TextBox 9">
            <a:extLst>
              <a:ext uri="{FF2B5EF4-FFF2-40B4-BE49-F238E27FC236}">
                <a16:creationId xmlns:a16="http://schemas.microsoft.com/office/drawing/2014/main" id="{ED09A402-3911-4950-8930-C86DFA4263AB}"/>
              </a:ext>
            </a:extLst>
          </p:cNvPr>
          <p:cNvSpPr txBox="1"/>
          <p:nvPr/>
        </p:nvSpPr>
        <p:spPr>
          <a:xfrm>
            <a:off x="0" y="378351"/>
            <a:ext cx="6420217" cy="1754326"/>
          </a:xfrm>
          <a:prstGeom prst="rect">
            <a:avLst/>
          </a:prstGeom>
          <a:noFill/>
        </p:spPr>
        <p:txBody>
          <a:bodyPr wrap="square" rtlCol="0">
            <a:spAutoFit/>
          </a:bodyPr>
          <a:lstStyle/>
          <a:p>
            <a:pPr marL="571500" indent="-571500">
              <a:buFont typeface="Arial" panose="020B0604020202020204" pitchFamily="34" charset="0"/>
              <a:buChar char="•"/>
            </a:pPr>
            <a:r>
              <a:rPr lang="en-US" sz="3600" dirty="0"/>
              <a:t>There are three different ways to implement git reset command</a:t>
            </a:r>
            <a:endParaRPr lang="en-IN" sz="3600" dirty="0"/>
          </a:p>
        </p:txBody>
      </p:sp>
      <p:sp>
        <p:nvSpPr>
          <p:cNvPr id="11" name="TextBox 10">
            <a:extLst>
              <a:ext uri="{FF2B5EF4-FFF2-40B4-BE49-F238E27FC236}">
                <a16:creationId xmlns:a16="http://schemas.microsoft.com/office/drawing/2014/main" id="{ECFC009B-F0C9-4765-8083-3B4204DE03AD}"/>
              </a:ext>
            </a:extLst>
          </p:cNvPr>
          <p:cNvSpPr txBox="1"/>
          <p:nvPr/>
        </p:nvSpPr>
        <p:spPr>
          <a:xfrm>
            <a:off x="116746" y="2701254"/>
            <a:ext cx="5979253" cy="1569660"/>
          </a:xfrm>
          <a:prstGeom prst="rect">
            <a:avLst/>
          </a:prstGeom>
          <a:noFill/>
        </p:spPr>
        <p:txBody>
          <a:bodyPr wrap="square" rtlCol="0">
            <a:spAutoFit/>
          </a:bodyPr>
          <a:lstStyle/>
          <a:p>
            <a:pPr marL="342900" indent="-342900">
              <a:buFont typeface="+mj-lt"/>
              <a:buAutoNum type="arabicPeriod"/>
            </a:pPr>
            <a:r>
              <a:rPr lang="en-US" sz="3200" dirty="0"/>
              <a:t> Git reset  --soft</a:t>
            </a:r>
          </a:p>
          <a:p>
            <a:pPr marL="342900" indent="-342900">
              <a:buFont typeface="+mj-lt"/>
              <a:buAutoNum type="arabicPeriod"/>
            </a:pPr>
            <a:r>
              <a:rPr lang="en-US" sz="3200" dirty="0"/>
              <a:t> Git reset --mixed (default)</a:t>
            </a:r>
          </a:p>
          <a:p>
            <a:pPr marL="342900" indent="-342900">
              <a:buFont typeface="+mj-lt"/>
              <a:buAutoNum type="arabicPeriod"/>
            </a:pPr>
            <a:r>
              <a:rPr lang="en-US" sz="3200" dirty="0"/>
              <a:t> Git reset --hard</a:t>
            </a:r>
            <a:endParaRPr lang="en-IN" sz="3200" dirty="0"/>
          </a:p>
        </p:txBody>
      </p:sp>
    </p:spTree>
    <p:extLst>
      <p:ext uri="{BB962C8B-B14F-4D97-AF65-F5344CB8AC3E}">
        <p14:creationId xmlns:p14="http://schemas.microsoft.com/office/powerpoint/2010/main" val="1738441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08666-04EB-415C-95B5-A0D8F613D3A5}"/>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B59F03D6-5828-438E-AF3A-010BAA3B36E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3713"/>
          <a:stretch/>
        </p:blipFill>
        <p:spPr>
          <a:xfrm>
            <a:off x="-21730" y="0"/>
            <a:ext cx="12235459" cy="6873990"/>
          </a:xfrm>
        </p:spPr>
      </p:pic>
      <p:pic>
        <p:nvPicPr>
          <p:cNvPr id="9" name="Picture 8">
            <a:extLst>
              <a:ext uri="{FF2B5EF4-FFF2-40B4-BE49-F238E27FC236}">
                <a16:creationId xmlns:a16="http://schemas.microsoft.com/office/drawing/2014/main" id="{E70C6204-D97E-46D8-9037-89B155278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9021" y="3927212"/>
            <a:ext cx="1493940" cy="1493940"/>
          </a:xfrm>
          <a:prstGeom prst="rect">
            <a:avLst/>
          </a:prstGeom>
        </p:spPr>
      </p:pic>
      <p:sp>
        <p:nvSpPr>
          <p:cNvPr id="10" name="TextBox 9">
            <a:extLst>
              <a:ext uri="{FF2B5EF4-FFF2-40B4-BE49-F238E27FC236}">
                <a16:creationId xmlns:a16="http://schemas.microsoft.com/office/drawing/2014/main" id="{CEADEE04-332F-4F51-83B6-CF1C8732720B}"/>
              </a:ext>
            </a:extLst>
          </p:cNvPr>
          <p:cNvSpPr txBox="1"/>
          <p:nvPr/>
        </p:nvSpPr>
        <p:spPr>
          <a:xfrm>
            <a:off x="9605394" y="4472173"/>
            <a:ext cx="1182848" cy="369332"/>
          </a:xfrm>
          <a:prstGeom prst="rect">
            <a:avLst/>
          </a:prstGeom>
          <a:noFill/>
        </p:spPr>
        <p:txBody>
          <a:bodyPr wrap="square" rtlCol="0">
            <a:spAutoFit/>
          </a:bodyPr>
          <a:lstStyle/>
          <a:p>
            <a:r>
              <a:rPr lang="en-US" dirty="0"/>
              <a:t>72b0137b</a:t>
            </a:r>
            <a:endParaRPr lang="en-IN" dirty="0"/>
          </a:p>
        </p:txBody>
      </p:sp>
      <p:pic>
        <p:nvPicPr>
          <p:cNvPr id="14" name="Picture 13">
            <a:extLst>
              <a:ext uri="{FF2B5EF4-FFF2-40B4-BE49-F238E27FC236}">
                <a16:creationId xmlns:a16="http://schemas.microsoft.com/office/drawing/2014/main" id="{AA2B756C-81E8-4340-A00F-640BC7BFFA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0878" y="3341769"/>
            <a:ext cx="1888952" cy="1888952"/>
          </a:xfrm>
          <a:prstGeom prst="rect">
            <a:avLst/>
          </a:prstGeom>
        </p:spPr>
      </p:pic>
      <p:sp>
        <p:nvSpPr>
          <p:cNvPr id="17" name="TextBox 16">
            <a:extLst>
              <a:ext uri="{FF2B5EF4-FFF2-40B4-BE49-F238E27FC236}">
                <a16:creationId xmlns:a16="http://schemas.microsoft.com/office/drawing/2014/main" id="{04EAF7C3-B061-489C-8B39-A92F8A27B5D8}"/>
              </a:ext>
            </a:extLst>
          </p:cNvPr>
          <p:cNvSpPr txBox="1"/>
          <p:nvPr/>
        </p:nvSpPr>
        <p:spPr>
          <a:xfrm>
            <a:off x="6863545" y="3931109"/>
            <a:ext cx="1780951" cy="369332"/>
          </a:xfrm>
          <a:prstGeom prst="rect">
            <a:avLst/>
          </a:prstGeom>
          <a:noFill/>
        </p:spPr>
        <p:txBody>
          <a:bodyPr wrap="square" rtlCol="0">
            <a:spAutoFit/>
          </a:bodyPr>
          <a:lstStyle/>
          <a:p>
            <a:r>
              <a:rPr lang="en-US" b="1" u="sng" dirty="0">
                <a:solidFill>
                  <a:schemeClr val="bg1"/>
                </a:solidFill>
              </a:rPr>
              <a:t>git reset --soft</a:t>
            </a:r>
            <a:endParaRPr lang="en-IN" b="1" u="sng" dirty="0">
              <a:solidFill>
                <a:schemeClr val="bg1"/>
              </a:solidFill>
            </a:endParaRPr>
          </a:p>
        </p:txBody>
      </p:sp>
      <p:sp>
        <p:nvSpPr>
          <p:cNvPr id="23" name="Arrow: Curved Right 22">
            <a:extLst>
              <a:ext uri="{FF2B5EF4-FFF2-40B4-BE49-F238E27FC236}">
                <a16:creationId xmlns:a16="http://schemas.microsoft.com/office/drawing/2014/main" id="{66A9F03B-C599-4F13-BED9-0D1304FF42D0}"/>
              </a:ext>
            </a:extLst>
          </p:cNvPr>
          <p:cNvSpPr/>
          <p:nvPr/>
        </p:nvSpPr>
        <p:spPr>
          <a:xfrm rot="5400000">
            <a:off x="4994992" y="-1233288"/>
            <a:ext cx="3478608" cy="7932314"/>
          </a:xfrm>
          <a:prstGeom prst="curved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4" name="TextBox 23">
            <a:extLst>
              <a:ext uri="{FF2B5EF4-FFF2-40B4-BE49-F238E27FC236}">
                <a16:creationId xmlns:a16="http://schemas.microsoft.com/office/drawing/2014/main" id="{5DCA9FA5-88A0-4021-A824-D252C51CA1BE}"/>
              </a:ext>
            </a:extLst>
          </p:cNvPr>
          <p:cNvSpPr txBox="1"/>
          <p:nvPr/>
        </p:nvSpPr>
        <p:spPr>
          <a:xfrm>
            <a:off x="5659686" y="494679"/>
            <a:ext cx="2828595" cy="369332"/>
          </a:xfrm>
          <a:prstGeom prst="rect">
            <a:avLst/>
          </a:prstGeom>
          <a:noFill/>
        </p:spPr>
        <p:txBody>
          <a:bodyPr wrap="none" rtlCol="0">
            <a:spAutoFit/>
          </a:bodyPr>
          <a:lstStyle/>
          <a:p>
            <a:r>
              <a:rPr lang="en-US" b="1" u="sng" dirty="0">
                <a:solidFill>
                  <a:schemeClr val="bg1"/>
                </a:solidFill>
              </a:rPr>
              <a:t>git reset or git reset --mixed</a:t>
            </a:r>
            <a:endParaRPr lang="en-IN" b="1" u="sng" dirty="0">
              <a:solidFill>
                <a:schemeClr val="bg1"/>
              </a:solidFill>
            </a:endParaRPr>
          </a:p>
        </p:txBody>
      </p:sp>
      <p:pic>
        <p:nvPicPr>
          <p:cNvPr id="32" name="Picture 31">
            <a:extLst>
              <a:ext uri="{FF2B5EF4-FFF2-40B4-BE49-F238E27FC236}">
                <a16:creationId xmlns:a16="http://schemas.microsoft.com/office/drawing/2014/main" id="{035A732D-F065-418E-9314-635AE5015D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6538" y="5923258"/>
            <a:ext cx="875004" cy="875004"/>
          </a:xfrm>
          <a:prstGeom prst="rect">
            <a:avLst/>
          </a:prstGeom>
        </p:spPr>
      </p:pic>
      <p:cxnSp>
        <p:nvCxnSpPr>
          <p:cNvPr id="34" name="Straight Arrow Connector 33">
            <a:extLst>
              <a:ext uri="{FF2B5EF4-FFF2-40B4-BE49-F238E27FC236}">
                <a16:creationId xmlns:a16="http://schemas.microsoft.com/office/drawing/2014/main" id="{84305896-E726-4888-960D-E0FFB265B8F5}"/>
              </a:ext>
            </a:extLst>
          </p:cNvPr>
          <p:cNvCxnSpPr>
            <a:cxnSpLocks/>
          </p:cNvCxnSpPr>
          <p:nvPr/>
        </p:nvCxnSpPr>
        <p:spPr>
          <a:xfrm>
            <a:off x="10271006" y="4902457"/>
            <a:ext cx="20240" cy="96197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BE5D4C2-E180-44DE-A77E-C699A9DE2A66}"/>
              </a:ext>
            </a:extLst>
          </p:cNvPr>
          <p:cNvSpPr txBox="1"/>
          <p:nvPr/>
        </p:nvSpPr>
        <p:spPr>
          <a:xfrm>
            <a:off x="10318172" y="5060251"/>
            <a:ext cx="1596334" cy="369332"/>
          </a:xfrm>
          <a:prstGeom prst="rect">
            <a:avLst/>
          </a:prstGeom>
          <a:noFill/>
        </p:spPr>
        <p:txBody>
          <a:bodyPr wrap="square" rtlCol="0">
            <a:spAutoFit/>
          </a:bodyPr>
          <a:lstStyle/>
          <a:p>
            <a:r>
              <a:rPr lang="en-US" b="1" u="sng" dirty="0">
                <a:solidFill>
                  <a:schemeClr val="bg1"/>
                </a:solidFill>
              </a:rPr>
              <a:t>git reset --hard</a:t>
            </a:r>
            <a:endParaRPr lang="en-IN" b="1" u="sng" dirty="0">
              <a:solidFill>
                <a:schemeClr val="bg1"/>
              </a:solidFill>
            </a:endParaRPr>
          </a:p>
        </p:txBody>
      </p:sp>
    </p:spTree>
    <p:extLst>
      <p:ext uri="{BB962C8B-B14F-4D97-AF65-F5344CB8AC3E}">
        <p14:creationId xmlns:p14="http://schemas.microsoft.com/office/powerpoint/2010/main" val="3031458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A2C91-C2C5-4FFA-BF0F-34C6DE4223E9}"/>
              </a:ext>
            </a:extLst>
          </p:cNvPr>
          <p:cNvSpPr>
            <a:spLocks noGrp="1"/>
          </p:cNvSpPr>
          <p:nvPr>
            <p:ph type="title"/>
          </p:nvPr>
        </p:nvSpPr>
        <p:spPr>
          <a:xfrm>
            <a:off x="116378" y="-266642"/>
            <a:ext cx="9527771" cy="1325563"/>
          </a:xfrm>
        </p:spPr>
        <p:txBody>
          <a:bodyPr/>
          <a:lstStyle/>
          <a:p>
            <a:r>
              <a:rPr lang="en-US" b="1" u="sng" dirty="0"/>
              <a:t>Implementation : Commands for git reset</a:t>
            </a:r>
            <a:endParaRPr lang="en-IN" dirty="0"/>
          </a:p>
        </p:txBody>
      </p:sp>
      <p:pic>
        <p:nvPicPr>
          <p:cNvPr id="5" name="Content Placeholder 4">
            <a:extLst>
              <a:ext uri="{FF2B5EF4-FFF2-40B4-BE49-F238E27FC236}">
                <a16:creationId xmlns:a16="http://schemas.microsoft.com/office/drawing/2014/main" id="{0554A25B-42A8-4930-81F7-A7C06FC0E41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9362" b="50257"/>
          <a:stretch/>
        </p:blipFill>
        <p:spPr>
          <a:xfrm>
            <a:off x="274652" y="1434924"/>
            <a:ext cx="3507639" cy="5331635"/>
          </a:xfrm>
        </p:spPr>
      </p:pic>
      <p:pic>
        <p:nvPicPr>
          <p:cNvPr id="7" name="Picture 6">
            <a:extLst>
              <a:ext uri="{FF2B5EF4-FFF2-40B4-BE49-F238E27FC236}">
                <a16:creationId xmlns:a16="http://schemas.microsoft.com/office/drawing/2014/main" id="{F21AEF37-27E2-4E1C-913B-D4328234C82C}"/>
              </a:ext>
            </a:extLst>
          </p:cNvPr>
          <p:cNvPicPr>
            <a:picLocks noChangeAspect="1"/>
          </p:cNvPicPr>
          <p:nvPr/>
        </p:nvPicPr>
        <p:blipFill rotWithShape="1">
          <a:blip r:embed="rId3">
            <a:extLst>
              <a:ext uri="{28A0092B-C50C-407E-A947-70E740481C1C}">
                <a14:useLocalDpi xmlns:a14="http://schemas.microsoft.com/office/drawing/2010/main" val="0"/>
              </a:ext>
            </a:extLst>
          </a:blip>
          <a:srcRect r="65977" b="48242"/>
          <a:stretch/>
        </p:blipFill>
        <p:spPr>
          <a:xfrm>
            <a:off x="4078779" y="1434924"/>
            <a:ext cx="3765663" cy="5331634"/>
          </a:xfrm>
          <a:prstGeom prst="rect">
            <a:avLst/>
          </a:prstGeom>
        </p:spPr>
      </p:pic>
      <p:pic>
        <p:nvPicPr>
          <p:cNvPr id="9" name="Picture 8">
            <a:extLst>
              <a:ext uri="{FF2B5EF4-FFF2-40B4-BE49-F238E27FC236}">
                <a16:creationId xmlns:a16="http://schemas.microsoft.com/office/drawing/2014/main" id="{638F6223-0E9D-4E17-AA1B-2B1C973ABABD}"/>
              </a:ext>
            </a:extLst>
          </p:cNvPr>
          <p:cNvPicPr>
            <a:picLocks noChangeAspect="1"/>
          </p:cNvPicPr>
          <p:nvPr/>
        </p:nvPicPr>
        <p:blipFill rotWithShape="1">
          <a:blip r:embed="rId4">
            <a:extLst>
              <a:ext uri="{28A0092B-C50C-407E-A947-70E740481C1C}">
                <a14:useLocalDpi xmlns:a14="http://schemas.microsoft.com/office/drawing/2010/main" val="0"/>
              </a:ext>
            </a:extLst>
          </a:blip>
          <a:srcRect r="72182" b="58061"/>
          <a:stretch/>
        </p:blipFill>
        <p:spPr>
          <a:xfrm>
            <a:off x="8113222" y="1434924"/>
            <a:ext cx="3707475" cy="5331634"/>
          </a:xfrm>
          <a:prstGeom prst="rect">
            <a:avLst/>
          </a:prstGeom>
        </p:spPr>
      </p:pic>
      <p:sp>
        <p:nvSpPr>
          <p:cNvPr id="10" name="TextBox 9">
            <a:extLst>
              <a:ext uri="{FF2B5EF4-FFF2-40B4-BE49-F238E27FC236}">
                <a16:creationId xmlns:a16="http://schemas.microsoft.com/office/drawing/2014/main" id="{069FEF99-CB3C-4223-9F8C-663BE069C1E9}"/>
              </a:ext>
            </a:extLst>
          </p:cNvPr>
          <p:cNvSpPr txBox="1"/>
          <p:nvPr/>
        </p:nvSpPr>
        <p:spPr>
          <a:xfrm>
            <a:off x="645621" y="850149"/>
            <a:ext cx="2709949" cy="584775"/>
          </a:xfrm>
          <a:prstGeom prst="rect">
            <a:avLst/>
          </a:prstGeom>
          <a:noFill/>
        </p:spPr>
        <p:txBody>
          <a:bodyPr wrap="square" rtlCol="0">
            <a:spAutoFit/>
          </a:bodyPr>
          <a:lstStyle/>
          <a:p>
            <a:r>
              <a:rPr lang="en-US" sz="3200" b="1" u="sng" dirty="0"/>
              <a:t>Git reset --soft</a:t>
            </a:r>
            <a:endParaRPr lang="en-IN" sz="3200" b="1" u="sng" dirty="0"/>
          </a:p>
        </p:txBody>
      </p:sp>
      <p:sp>
        <p:nvSpPr>
          <p:cNvPr id="11" name="TextBox 10">
            <a:extLst>
              <a:ext uri="{FF2B5EF4-FFF2-40B4-BE49-F238E27FC236}">
                <a16:creationId xmlns:a16="http://schemas.microsoft.com/office/drawing/2014/main" id="{C5B61400-492F-445A-A20E-B2BD2DBA6E38}"/>
              </a:ext>
            </a:extLst>
          </p:cNvPr>
          <p:cNvSpPr txBox="1"/>
          <p:nvPr/>
        </p:nvSpPr>
        <p:spPr>
          <a:xfrm>
            <a:off x="4311534" y="850149"/>
            <a:ext cx="3023969" cy="1077218"/>
          </a:xfrm>
          <a:prstGeom prst="rect">
            <a:avLst/>
          </a:prstGeom>
          <a:noFill/>
        </p:spPr>
        <p:txBody>
          <a:bodyPr wrap="none" rtlCol="0">
            <a:spAutoFit/>
          </a:bodyPr>
          <a:lstStyle/>
          <a:p>
            <a:r>
              <a:rPr lang="en-US" sz="3200" b="1" u="sng" dirty="0"/>
              <a:t>Git reset --mixed</a:t>
            </a:r>
            <a:endParaRPr lang="en-IN" sz="3200" b="1" u="sng" dirty="0"/>
          </a:p>
          <a:p>
            <a:endParaRPr lang="en-IN" sz="3200" dirty="0"/>
          </a:p>
        </p:txBody>
      </p:sp>
      <p:sp>
        <p:nvSpPr>
          <p:cNvPr id="13" name="TextBox 12">
            <a:extLst>
              <a:ext uri="{FF2B5EF4-FFF2-40B4-BE49-F238E27FC236}">
                <a16:creationId xmlns:a16="http://schemas.microsoft.com/office/drawing/2014/main" id="{79E27B4F-2F36-48E8-BF72-F7C004BC7750}"/>
              </a:ext>
            </a:extLst>
          </p:cNvPr>
          <p:cNvSpPr txBox="1"/>
          <p:nvPr/>
        </p:nvSpPr>
        <p:spPr>
          <a:xfrm>
            <a:off x="8381547" y="820103"/>
            <a:ext cx="2765885" cy="1569660"/>
          </a:xfrm>
          <a:prstGeom prst="rect">
            <a:avLst/>
          </a:prstGeom>
          <a:noFill/>
        </p:spPr>
        <p:txBody>
          <a:bodyPr wrap="none" rtlCol="0">
            <a:spAutoFit/>
          </a:bodyPr>
          <a:lstStyle/>
          <a:p>
            <a:r>
              <a:rPr lang="en-US" sz="3200" b="1" u="sng" dirty="0"/>
              <a:t>Git reset --hard</a:t>
            </a:r>
            <a:endParaRPr lang="en-IN" sz="3200" b="1" u="sng" dirty="0"/>
          </a:p>
          <a:p>
            <a:endParaRPr lang="en-IN" sz="3200" dirty="0"/>
          </a:p>
          <a:p>
            <a:endParaRPr lang="en-IN" sz="3200" dirty="0"/>
          </a:p>
        </p:txBody>
      </p:sp>
    </p:spTree>
    <p:extLst>
      <p:ext uri="{BB962C8B-B14F-4D97-AF65-F5344CB8AC3E}">
        <p14:creationId xmlns:p14="http://schemas.microsoft.com/office/powerpoint/2010/main" val="3118527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D118-226C-4F04-BC88-7A91D18F2A1C}"/>
              </a:ext>
            </a:extLst>
          </p:cNvPr>
          <p:cNvSpPr>
            <a:spLocks noGrp="1"/>
          </p:cNvSpPr>
          <p:nvPr>
            <p:ph type="title"/>
          </p:nvPr>
        </p:nvSpPr>
        <p:spPr>
          <a:xfrm>
            <a:off x="0" y="-18774"/>
            <a:ext cx="3733800" cy="968725"/>
          </a:xfrm>
        </p:spPr>
        <p:txBody>
          <a:bodyPr/>
          <a:lstStyle/>
          <a:p>
            <a:r>
              <a:rPr lang="en-US" b="1" dirty="0"/>
              <a:t>c</a:t>
            </a:r>
            <a:r>
              <a:rPr lang="en-US" dirty="0"/>
              <a:t>. </a:t>
            </a:r>
            <a:r>
              <a:rPr lang="en-US" b="1" u="sng" dirty="0"/>
              <a:t>Git branching</a:t>
            </a:r>
            <a:endParaRPr lang="en-IN" dirty="0"/>
          </a:p>
        </p:txBody>
      </p:sp>
      <p:sp>
        <p:nvSpPr>
          <p:cNvPr id="3" name="Content Placeholder 2">
            <a:extLst>
              <a:ext uri="{FF2B5EF4-FFF2-40B4-BE49-F238E27FC236}">
                <a16:creationId xmlns:a16="http://schemas.microsoft.com/office/drawing/2014/main" id="{88CA5B1D-3819-465D-A5AD-546E683D7800}"/>
              </a:ext>
            </a:extLst>
          </p:cNvPr>
          <p:cNvSpPr>
            <a:spLocks noGrp="1"/>
          </p:cNvSpPr>
          <p:nvPr>
            <p:ph idx="1"/>
          </p:nvPr>
        </p:nvSpPr>
        <p:spPr>
          <a:xfrm>
            <a:off x="376805" y="1112561"/>
            <a:ext cx="10515600" cy="5279850"/>
          </a:xfrm>
        </p:spPr>
        <p:txBody>
          <a:bodyPr>
            <a:normAutofit/>
          </a:bodyPr>
          <a:lstStyle/>
          <a:p>
            <a:pPr marL="0" indent="0">
              <a:buNone/>
            </a:pPr>
            <a:r>
              <a:rPr lang="en-US" dirty="0"/>
              <a:t>In this topic we will deal with following commands</a:t>
            </a:r>
          </a:p>
          <a:p>
            <a:pPr marL="0" indent="0">
              <a:buNone/>
            </a:pPr>
            <a:endParaRPr lang="en-US" dirty="0"/>
          </a:p>
          <a:p>
            <a:r>
              <a:rPr lang="en-US" dirty="0"/>
              <a:t>Git tag</a:t>
            </a:r>
          </a:p>
          <a:p>
            <a:r>
              <a:rPr lang="en-US" dirty="0"/>
              <a:t>Git checkout</a:t>
            </a:r>
          </a:p>
          <a:p>
            <a:r>
              <a:rPr lang="en-US" dirty="0"/>
              <a:t>Git branch</a:t>
            </a:r>
          </a:p>
          <a:p>
            <a:r>
              <a:rPr lang="en-US" dirty="0"/>
              <a:t>Git log</a:t>
            </a:r>
          </a:p>
          <a:p>
            <a:pPr marL="0" indent="0">
              <a:buNone/>
            </a:pPr>
            <a:endParaRPr lang="en-US" dirty="0"/>
          </a:p>
          <a:p>
            <a:pPr marL="0" indent="0">
              <a:buNone/>
            </a:pPr>
            <a:r>
              <a:rPr lang="en-US" dirty="0"/>
              <a:t> </a:t>
            </a:r>
          </a:p>
          <a:p>
            <a:pPr marL="0" indent="0">
              <a:buNone/>
            </a:pPr>
            <a:endParaRPr lang="en-US" dirty="0">
              <a:hlinkClick r:id="rId2"/>
            </a:endParaRPr>
          </a:p>
          <a:p>
            <a:pPr marL="0" indent="0">
              <a:buNone/>
            </a:pPr>
            <a:r>
              <a:rPr lang="en-US" dirty="0">
                <a:hlinkClick r:id="rId2"/>
              </a:rPr>
              <a:t>Click here</a:t>
            </a:r>
            <a:r>
              <a:rPr lang="en-US" dirty="0"/>
              <a:t> for Visualization of each command</a:t>
            </a:r>
          </a:p>
          <a:p>
            <a:pPr marL="0" indent="0">
              <a:buNone/>
            </a:pPr>
            <a:endParaRPr lang="en-US" dirty="0"/>
          </a:p>
        </p:txBody>
      </p:sp>
      <p:pic>
        <p:nvPicPr>
          <p:cNvPr id="5" name="Picture 4">
            <a:extLst>
              <a:ext uri="{FF2B5EF4-FFF2-40B4-BE49-F238E27FC236}">
                <a16:creationId xmlns:a16="http://schemas.microsoft.com/office/drawing/2014/main" id="{DF4DEC7C-EF9E-46C9-9397-75A0A0667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531" y="2067838"/>
            <a:ext cx="6497885" cy="2852391"/>
          </a:xfrm>
          <a:prstGeom prst="rect">
            <a:avLst/>
          </a:prstGeom>
        </p:spPr>
      </p:pic>
    </p:spTree>
    <p:extLst>
      <p:ext uri="{BB962C8B-B14F-4D97-AF65-F5344CB8AC3E}">
        <p14:creationId xmlns:p14="http://schemas.microsoft.com/office/powerpoint/2010/main" val="2527032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C15F6-3F91-4868-A1AE-1440E9A23354}"/>
              </a:ext>
            </a:extLst>
          </p:cNvPr>
          <p:cNvSpPr>
            <a:spLocks noGrp="1"/>
          </p:cNvSpPr>
          <p:nvPr>
            <p:ph type="title"/>
          </p:nvPr>
        </p:nvSpPr>
        <p:spPr>
          <a:xfrm>
            <a:off x="0" y="-213714"/>
            <a:ext cx="8305101" cy="1304284"/>
          </a:xfrm>
        </p:spPr>
        <p:txBody>
          <a:bodyPr>
            <a:normAutofit/>
          </a:bodyPr>
          <a:lstStyle/>
          <a:p>
            <a:r>
              <a:rPr lang="en-US" dirty="0"/>
              <a:t> </a:t>
            </a:r>
            <a:r>
              <a:rPr lang="en-US" b="1" u="sng" dirty="0"/>
              <a:t>Behind the scene of git branching</a:t>
            </a:r>
            <a:endParaRPr lang="en-IN" b="1" u="sng" dirty="0"/>
          </a:p>
        </p:txBody>
      </p:sp>
      <p:pic>
        <p:nvPicPr>
          <p:cNvPr id="5" name="Content Placeholder 4">
            <a:extLst>
              <a:ext uri="{FF2B5EF4-FFF2-40B4-BE49-F238E27FC236}">
                <a16:creationId xmlns:a16="http://schemas.microsoft.com/office/drawing/2014/main" id="{7B222B27-938D-4909-A6E5-FEC9BF33FE0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402" t="35774" r="6913" b="7423"/>
          <a:stretch/>
        </p:blipFill>
        <p:spPr>
          <a:xfrm>
            <a:off x="0" y="906009"/>
            <a:ext cx="11778143" cy="5851322"/>
          </a:xfrm>
        </p:spPr>
      </p:pic>
    </p:spTree>
    <p:extLst>
      <p:ext uri="{BB962C8B-B14F-4D97-AF65-F5344CB8AC3E}">
        <p14:creationId xmlns:p14="http://schemas.microsoft.com/office/powerpoint/2010/main" val="3679694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9E042-24D1-4E06-9B26-DE6D8F831862}"/>
              </a:ext>
            </a:extLst>
          </p:cNvPr>
          <p:cNvSpPr>
            <a:spLocks noGrp="1"/>
          </p:cNvSpPr>
          <p:nvPr>
            <p:ph type="title"/>
          </p:nvPr>
        </p:nvSpPr>
        <p:spPr>
          <a:xfrm>
            <a:off x="0" y="-259778"/>
            <a:ext cx="3359727" cy="1247544"/>
          </a:xfrm>
        </p:spPr>
        <p:txBody>
          <a:bodyPr/>
          <a:lstStyle/>
          <a:p>
            <a:r>
              <a:rPr lang="en-US" b="1" dirty="0"/>
              <a:t>d</a:t>
            </a:r>
            <a:r>
              <a:rPr lang="en-US" dirty="0"/>
              <a:t>. </a:t>
            </a:r>
            <a:r>
              <a:rPr lang="en-US" b="1" u="sng" dirty="0"/>
              <a:t>Git Merging</a:t>
            </a:r>
            <a:endParaRPr lang="en-IN" dirty="0"/>
          </a:p>
        </p:txBody>
      </p:sp>
      <p:sp>
        <p:nvSpPr>
          <p:cNvPr id="3" name="Content Placeholder 2">
            <a:extLst>
              <a:ext uri="{FF2B5EF4-FFF2-40B4-BE49-F238E27FC236}">
                <a16:creationId xmlns:a16="http://schemas.microsoft.com/office/drawing/2014/main" id="{F6A0FD72-4B18-443F-BBF7-8E02AE584C0D}"/>
              </a:ext>
            </a:extLst>
          </p:cNvPr>
          <p:cNvSpPr>
            <a:spLocks noGrp="1"/>
          </p:cNvSpPr>
          <p:nvPr>
            <p:ph idx="1"/>
          </p:nvPr>
        </p:nvSpPr>
        <p:spPr>
          <a:xfrm>
            <a:off x="267749" y="1147157"/>
            <a:ext cx="5730379" cy="5186531"/>
          </a:xfrm>
        </p:spPr>
        <p:txBody>
          <a:bodyPr>
            <a:noAutofit/>
          </a:bodyPr>
          <a:lstStyle/>
          <a:p>
            <a:r>
              <a:rPr lang="en-US" dirty="0">
                <a:latin typeface="-apple-system"/>
                <a:cs typeface="Arial" panose="020B0604020202020204" pitchFamily="34" charset="0"/>
              </a:rPr>
              <a:t>Merging is the process of combining two branches together</a:t>
            </a:r>
          </a:p>
          <a:p>
            <a:pPr marL="0" indent="0">
              <a:buNone/>
            </a:pPr>
            <a:endParaRPr lang="en-IN" dirty="0">
              <a:latin typeface="-apple-system"/>
              <a:cs typeface="Arial" panose="020B0604020202020204" pitchFamily="34" charset="0"/>
            </a:endParaRPr>
          </a:p>
          <a:p>
            <a:r>
              <a:rPr lang="en-US" b="0" i="0" dirty="0">
                <a:effectLst/>
                <a:latin typeface="-apple-system"/>
                <a:cs typeface="Arial" panose="020B0604020202020204" pitchFamily="34" charset="0"/>
              </a:rPr>
              <a:t>There are two main ways of performing git merge operation: </a:t>
            </a:r>
          </a:p>
          <a:p>
            <a:pPr marL="0" indent="0">
              <a:buNone/>
            </a:pPr>
            <a:r>
              <a:rPr lang="en-US" b="0" i="0" dirty="0">
                <a:effectLst/>
                <a:latin typeface="-apple-system"/>
                <a:cs typeface="Arial" panose="020B0604020202020204" pitchFamily="34" charset="0"/>
              </a:rPr>
              <a:t>1. Fast Forward Merge</a:t>
            </a:r>
          </a:p>
          <a:p>
            <a:pPr marL="0" indent="0">
              <a:buNone/>
            </a:pPr>
            <a:r>
              <a:rPr lang="en-US" dirty="0">
                <a:latin typeface="-apple-system"/>
                <a:cs typeface="Arial" panose="020B0604020202020204" pitchFamily="34" charset="0"/>
              </a:rPr>
              <a:t>2.</a:t>
            </a:r>
            <a:r>
              <a:rPr lang="en-US" b="0" i="0" dirty="0">
                <a:effectLst/>
                <a:latin typeface="-apple-system"/>
                <a:cs typeface="Arial" panose="020B0604020202020204" pitchFamily="34" charset="0"/>
              </a:rPr>
              <a:t> Three way Merge</a:t>
            </a:r>
          </a:p>
          <a:p>
            <a:pPr marL="0" indent="0">
              <a:buNone/>
            </a:pPr>
            <a:endParaRPr lang="en-US" dirty="0">
              <a:latin typeface="-apple-system"/>
              <a:cs typeface="Arial" panose="020B0604020202020204" pitchFamily="34" charset="0"/>
            </a:endParaRPr>
          </a:p>
          <a:p>
            <a:r>
              <a:rPr lang="en-US" b="0" i="0" dirty="0">
                <a:effectLst/>
                <a:latin typeface="-apple-system"/>
                <a:cs typeface="Arial" panose="020B0604020202020204" pitchFamily="34" charset="0"/>
              </a:rPr>
              <a:t>Git can automatically merge commits unless there are changes that conflict in both commit sequences</a:t>
            </a:r>
            <a:r>
              <a:rPr lang="en-US" b="0" i="0" dirty="0">
                <a:solidFill>
                  <a:srgbClr val="4D4D4D"/>
                </a:solidFill>
                <a:effectLst/>
                <a:latin typeface="-apple-system"/>
                <a:cs typeface="Arial" panose="020B0604020202020204" pitchFamily="34" charset="0"/>
              </a:rPr>
              <a:t>.</a:t>
            </a:r>
          </a:p>
          <a:p>
            <a:pPr marL="0" indent="0">
              <a:buNone/>
            </a:pPr>
            <a:endParaRPr lang="en-US" b="0" i="0" dirty="0">
              <a:solidFill>
                <a:srgbClr val="4D4D4D"/>
              </a:solidFill>
              <a:effectLst/>
              <a:latin typeface="-apple-system"/>
              <a:cs typeface="Arial" panose="020B0604020202020204" pitchFamily="34" charset="0"/>
            </a:endParaRPr>
          </a:p>
        </p:txBody>
      </p:sp>
      <p:pic>
        <p:nvPicPr>
          <p:cNvPr id="5" name="Picture 4">
            <a:extLst>
              <a:ext uri="{FF2B5EF4-FFF2-40B4-BE49-F238E27FC236}">
                <a16:creationId xmlns:a16="http://schemas.microsoft.com/office/drawing/2014/main" id="{DD97B47C-F975-44A8-9756-14BEF4640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874" y="1147157"/>
            <a:ext cx="5900038" cy="3354198"/>
          </a:xfrm>
          <a:prstGeom prst="rect">
            <a:avLst/>
          </a:prstGeom>
        </p:spPr>
      </p:pic>
    </p:spTree>
    <p:extLst>
      <p:ext uri="{BB962C8B-B14F-4D97-AF65-F5344CB8AC3E}">
        <p14:creationId xmlns:p14="http://schemas.microsoft.com/office/powerpoint/2010/main" val="524063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EDB6D-7571-4C3B-9DC8-001FA15D5BBF}"/>
              </a:ext>
            </a:extLst>
          </p:cNvPr>
          <p:cNvSpPr>
            <a:spLocks noGrp="1"/>
          </p:cNvSpPr>
          <p:nvPr>
            <p:ph type="title"/>
          </p:nvPr>
        </p:nvSpPr>
        <p:spPr>
          <a:xfrm>
            <a:off x="0" y="-96268"/>
            <a:ext cx="5185095" cy="1128114"/>
          </a:xfrm>
        </p:spPr>
        <p:txBody>
          <a:bodyPr/>
          <a:lstStyle/>
          <a:p>
            <a:r>
              <a:rPr lang="en-US" b="1" u="sng" dirty="0"/>
              <a:t>1. Fast Forward Merge</a:t>
            </a:r>
            <a:endParaRPr lang="en-IN" b="1" u="sng" dirty="0"/>
          </a:p>
        </p:txBody>
      </p:sp>
      <p:sp>
        <p:nvSpPr>
          <p:cNvPr id="3" name="Content Placeholder 2">
            <a:extLst>
              <a:ext uri="{FF2B5EF4-FFF2-40B4-BE49-F238E27FC236}">
                <a16:creationId xmlns:a16="http://schemas.microsoft.com/office/drawing/2014/main" id="{7F26A35D-EC14-49C5-B06C-B3C11C450FB4}"/>
              </a:ext>
            </a:extLst>
          </p:cNvPr>
          <p:cNvSpPr>
            <a:spLocks noGrp="1"/>
          </p:cNvSpPr>
          <p:nvPr>
            <p:ph idx="1"/>
          </p:nvPr>
        </p:nvSpPr>
        <p:spPr>
          <a:xfrm>
            <a:off x="-1" y="1253331"/>
            <a:ext cx="6023295" cy="4351338"/>
          </a:xfrm>
        </p:spPr>
        <p:txBody>
          <a:bodyPr/>
          <a:lstStyle/>
          <a:p>
            <a:r>
              <a:rPr lang="en-US" b="0" i="0" dirty="0">
                <a:effectLst/>
                <a:latin typeface="-apple-system"/>
              </a:rPr>
              <a:t>A fast-forward merge can occur when there is a linear path from the current branch tip to the target branch.</a:t>
            </a:r>
          </a:p>
          <a:p>
            <a:endParaRPr lang="en-US" dirty="0">
              <a:latin typeface="-apple-system"/>
            </a:endParaRPr>
          </a:p>
          <a:p>
            <a:r>
              <a:rPr lang="en-US" b="0" i="0" dirty="0">
                <a:effectLst/>
                <a:latin typeface="-apple-system"/>
              </a:rPr>
              <a:t>fast-forward merge is not possible if the branches have diverged. </a:t>
            </a:r>
            <a:r>
              <a:rPr lang="en-US" dirty="0">
                <a:latin typeface="-apple-system"/>
              </a:rPr>
              <a:t>Then we use 3-way merge method to perform merging operation.</a:t>
            </a:r>
            <a:endParaRPr lang="en-IN" dirty="0"/>
          </a:p>
        </p:txBody>
      </p:sp>
      <p:pic>
        <p:nvPicPr>
          <p:cNvPr id="5" name="Graphic 4">
            <a:extLst>
              <a:ext uri="{FF2B5EF4-FFF2-40B4-BE49-F238E27FC236}">
                <a16:creationId xmlns:a16="http://schemas.microsoft.com/office/drawing/2014/main" id="{5EA96318-06BA-4616-A516-C27F54A6EF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483" y="253766"/>
            <a:ext cx="6205053" cy="6350468"/>
          </a:xfrm>
          <a:prstGeom prst="rect">
            <a:avLst/>
          </a:prstGeom>
        </p:spPr>
      </p:pic>
    </p:spTree>
    <p:extLst>
      <p:ext uri="{BB962C8B-B14F-4D97-AF65-F5344CB8AC3E}">
        <p14:creationId xmlns:p14="http://schemas.microsoft.com/office/powerpoint/2010/main" val="2196659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6D347-AF33-4FF1-8F43-A5ADDF6DDCDF}"/>
              </a:ext>
            </a:extLst>
          </p:cNvPr>
          <p:cNvSpPr>
            <a:spLocks noGrp="1"/>
          </p:cNvSpPr>
          <p:nvPr>
            <p:ph type="title"/>
          </p:nvPr>
        </p:nvSpPr>
        <p:spPr>
          <a:xfrm>
            <a:off x="0" y="-79491"/>
            <a:ext cx="4589477" cy="1325563"/>
          </a:xfrm>
        </p:spPr>
        <p:txBody>
          <a:bodyPr/>
          <a:lstStyle/>
          <a:p>
            <a:r>
              <a:rPr lang="en-US" b="1" u="sng" dirty="0"/>
              <a:t>2. Three way Merge</a:t>
            </a:r>
            <a:endParaRPr lang="en-IN" dirty="0"/>
          </a:p>
        </p:txBody>
      </p:sp>
      <p:sp>
        <p:nvSpPr>
          <p:cNvPr id="3" name="Content Placeholder 2">
            <a:extLst>
              <a:ext uri="{FF2B5EF4-FFF2-40B4-BE49-F238E27FC236}">
                <a16:creationId xmlns:a16="http://schemas.microsoft.com/office/drawing/2014/main" id="{845E2228-2D14-4685-8C63-55B920FA9B74}"/>
              </a:ext>
            </a:extLst>
          </p:cNvPr>
          <p:cNvSpPr>
            <a:spLocks noGrp="1"/>
          </p:cNvSpPr>
          <p:nvPr>
            <p:ph idx="1"/>
          </p:nvPr>
        </p:nvSpPr>
        <p:spPr>
          <a:xfrm>
            <a:off x="0" y="1414565"/>
            <a:ext cx="5604545" cy="4351338"/>
          </a:xfrm>
        </p:spPr>
        <p:txBody>
          <a:bodyPr/>
          <a:lstStyle/>
          <a:p>
            <a:r>
              <a:rPr lang="en-US" b="0" i="0" dirty="0">
                <a:effectLst/>
                <a:latin typeface="-apple-system"/>
              </a:rPr>
              <a:t>A three way merge can occur when there is </a:t>
            </a:r>
            <a:r>
              <a:rPr lang="en-US" dirty="0">
                <a:latin typeface="-apple-system"/>
              </a:rPr>
              <a:t>no </a:t>
            </a:r>
            <a:r>
              <a:rPr lang="en-US" b="0" i="0" dirty="0">
                <a:effectLst/>
                <a:latin typeface="-apple-system"/>
              </a:rPr>
              <a:t>linear path from the current branch tip to the target branch.</a:t>
            </a:r>
          </a:p>
          <a:p>
            <a:endParaRPr lang="en-US" dirty="0">
              <a:latin typeface="-apple-system"/>
            </a:endParaRPr>
          </a:p>
          <a:p>
            <a:r>
              <a:rPr lang="en-US" dirty="0">
                <a:latin typeface="-apple-system"/>
              </a:rPr>
              <a:t>It’s a most common way of achieving merge operation.</a:t>
            </a:r>
            <a:endParaRPr lang="en-US" b="0" i="0" dirty="0">
              <a:effectLst/>
              <a:latin typeface="-apple-system"/>
            </a:endParaRPr>
          </a:p>
          <a:p>
            <a:pPr marL="0" indent="0">
              <a:buNone/>
            </a:pPr>
            <a:endParaRPr lang="en-IN" dirty="0"/>
          </a:p>
        </p:txBody>
      </p:sp>
      <p:pic>
        <p:nvPicPr>
          <p:cNvPr id="5" name="Graphic 4">
            <a:extLst>
              <a:ext uri="{FF2B5EF4-FFF2-40B4-BE49-F238E27FC236}">
                <a16:creationId xmlns:a16="http://schemas.microsoft.com/office/drawing/2014/main" id="{6F59EB08-AECA-4BC2-BAA3-E18B889F2D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05849" y="59420"/>
            <a:ext cx="5511567" cy="6739160"/>
          </a:xfrm>
          <a:prstGeom prst="rect">
            <a:avLst/>
          </a:prstGeom>
        </p:spPr>
      </p:pic>
    </p:spTree>
    <p:extLst>
      <p:ext uri="{BB962C8B-B14F-4D97-AF65-F5344CB8AC3E}">
        <p14:creationId xmlns:p14="http://schemas.microsoft.com/office/powerpoint/2010/main" val="2365308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A564A-4AE5-4D3F-8278-FB1F52BDAF3C}"/>
              </a:ext>
            </a:extLst>
          </p:cNvPr>
          <p:cNvSpPr>
            <a:spLocks noGrp="1"/>
          </p:cNvSpPr>
          <p:nvPr>
            <p:ph type="title"/>
          </p:nvPr>
        </p:nvSpPr>
        <p:spPr>
          <a:xfrm>
            <a:off x="0" y="-264049"/>
            <a:ext cx="10515600" cy="1325563"/>
          </a:xfrm>
        </p:spPr>
        <p:txBody>
          <a:bodyPr/>
          <a:lstStyle/>
          <a:p>
            <a:r>
              <a:rPr lang="en-US" b="1" u="sng" dirty="0"/>
              <a:t>Implementation : Commands for git branching</a:t>
            </a:r>
            <a:endParaRPr lang="en-IN" dirty="0"/>
          </a:p>
        </p:txBody>
      </p:sp>
      <p:pic>
        <p:nvPicPr>
          <p:cNvPr id="5" name="Content Placeholder 4">
            <a:extLst>
              <a:ext uri="{FF2B5EF4-FFF2-40B4-BE49-F238E27FC236}">
                <a16:creationId xmlns:a16="http://schemas.microsoft.com/office/drawing/2014/main" id="{6AB7D8CA-6D4B-4258-8624-A25FDD527AA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1418" r="56581"/>
          <a:stretch/>
        </p:blipFill>
        <p:spPr>
          <a:xfrm>
            <a:off x="264031" y="1596005"/>
            <a:ext cx="5608263" cy="4704127"/>
          </a:xfrm>
        </p:spPr>
      </p:pic>
      <p:sp>
        <p:nvSpPr>
          <p:cNvPr id="6" name="TextBox 5">
            <a:extLst>
              <a:ext uri="{FF2B5EF4-FFF2-40B4-BE49-F238E27FC236}">
                <a16:creationId xmlns:a16="http://schemas.microsoft.com/office/drawing/2014/main" id="{6487947D-4B2B-4487-8375-B950F491D710}"/>
              </a:ext>
            </a:extLst>
          </p:cNvPr>
          <p:cNvSpPr txBox="1"/>
          <p:nvPr/>
        </p:nvSpPr>
        <p:spPr>
          <a:xfrm>
            <a:off x="1359017" y="914400"/>
            <a:ext cx="3192412" cy="523220"/>
          </a:xfrm>
          <a:prstGeom prst="rect">
            <a:avLst/>
          </a:prstGeom>
          <a:noFill/>
        </p:spPr>
        <p:txBody>
          <a:bodyPr wrap="none" rtlCol="0">
            <a:spAutoFit/>
          </a:bodyPr>
          <a:lstStyle/>
          <a:p>
            <a:r>
              <a:rPr lang="en-US" sz="2800" b="1" i="1" u="sng" dirty="0"/>
              <a:t>Fast Forward Merge</a:t>
            </a:r>
            <a:endParaRPr lang="en-IN" sz="2800" b="1" i="1" u="sng" dirty="0"/>
          </a:p>
        </p:txBody>
      </p:sp>
      <p:sp>
        <p:nvSpPr>
          <p:cNvPr id="10" name="TextBox 9">
            <a:extLst>
              <a:ext uri="{FF2B5EF4-FFF2-40B4-BE49-F238E27FC236}">
                <a16:creationId xmlns:a16="http://schemas.microsoft.com/office/drawing/2014/main" id="{CDBCDAC8-6114-49D7-B3A0-BFBDFD16172B}"/>
              </a:ext>
            </a:extLst>
          </p:cNvPr>
          <p:cNvSpPr txBox="1"/>
          <p:nvPr/>
        </p:nvSpPr>
        <p:spPr>
          <a:xfrm>
            <a:off x="7776595" y="851706"/>
            <a:ext cx="2884123" cy="954107"/>
          </a:xfrm>
          <a:prstGeom prst="rect">
            <a:avLst/>
          </a:prstGeom>
          <a:noFill/>
        </p:spPr>
        <p:txBody>
          <a:bodyPr wrap="none" rtlCol="0">
            <a:spAutoFit/>
          </a:bodyPr>
          <a:lstStyle/>
          <a:p>
            <a:r>
              <a:rPr lang="en-US" sz="2800" b="1" i="1" u="sng" dirty="0"/>
              <a:t>Three way Merge</a:t>
            </a:r>
            <a:endParaRPr lang="en-IN" sz="2800" b="1" i="1" u="sng" dirty="0"/>
          </a:p>
          <a:p>
            <a:endParaRPr lang="en-IN" sz="2800" dirty="0"/>
          </a:p>
        </p:txBody>
      </p:sp>
      <p:pic>
        <p:nvPicPr>
          <p:cNvPr id="12" name="Picture 11">
            <a:extLst>
              <a:ext uri="{FF2B5EF4-FFF2-40B4-BE49-F238E27FC236}">
                <a16:creationId xmlns:a16="http://schemas.microsoft.com/office/drawing/2014/main" id="{8AFCE93F-80DE-4BCA-B26C-881FF3D84A1E}"/>
              </a:ext>
            </a:extLst>
          </p:cNvPr>
          <p:cNvPicPr>
            <a:picLocks noChangeAspect="1"/>
          </p:cNvPicPr>
          <p:nvPr/>
        </p:nvPicPr>
        <p:blipFill rotWithShape="1">
          <a:blip r:embed="rId3">
            <a:extLst>
              <a:ext uri="{28A0092B-C50C-407E-A947-70E740481C1C}">
                <a14:useLocalDpi xmlns:a14="http://schemas.microsoft.com/office/drawing/2010/main" val="0"/>
              </a:ext>
            </a:extLst>
          </a:blip>
          <a:srcRect t="28757" r="57339"/>
          <a:stretch/>
        </p:blipFill>
        <p:spPr>
          <a:xfrm>
            <a:off x="6319708" y="1596004"/>
            <a:ext cx="5458435" cy="4704127"/>
          </a:xfrm>
          <a:prstGeom prst="rect">
            <a:avLst/>
          </a:prstGeom>
        </p:spPr>
      </p:pic>
    </p:spTree>
    <p:extLst>
      <p:ext uri="{BB962C8B-B14F-4D97-AF65-F5344CB8AC3E}">
        <p14:creationId xmlns:p14="http://schemas.microsoft.com/office/powerpoint/2010/main" val="1621898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ADC92-5103-4477-B9BD-37A3CEB87A67}"/>
              </a:ext>
            </a:extLst>
          </p:cNvPr>
          <p:cNvSpPr>
            <a:spLocks noGrp="1"/>
          </p:cNvSpPr>
          <p:nvPr>
            <p:ph type="title"/>
          </p:nvPr>
        </p:nvSpPr>
        <p:spPr>
          <a:xfrm>
            <a:off x="0" y="-251670"/>
            <a:ext cx="5445154" cy="1325563"/>
          </a:xfrm>
        </p:spPr>
        <p:txBody>
          <a:bodyPr/>
          <a:lstStyle/>
          <a:p>
            <a:r>
              <a:rPr lang="en-US" b="1" dirty="0"/>
              <a:t> </a:t>
            </a:r>
            <a:r>
              <a:rPr lang="en-US" b="1" u="sng" dirty="0"/>
              <a:t>Undo merge commit</a:t>
            </a:r>
            <a:endParaRPr lang="en-IN" b="1" dirty="0"/>
          </a:p>
        </p:txBody>
      </p:sp>
      <p:sp>
        <p:nvSpPr>
          <p:cNvPr id="3" name="Content Placeholder 2">
            <a:extLst>
              <a:ext uri="{FF2B5EF4-FFF2-40B4-BE49-F238E27FC236}">
                <a16:creationId xmlns:a16="http://schemas.microsoft.com/office/drawing/2014/main" id="{7E5A7614-E813-472F-BBE5-52299E2A8F8C}"/>
              </a:ext>
            </a:extLst>
          </p:cNvPr>
          <p:cNvSpPr>
            <a:spLocks noGrp="1"/>
          </p:cNvSpPr>
          <p:nvPr>
            <p:ph idx="1"/>
          </p:nvPr>
        </p:nvSpPr>
        <p:spPr>
          <a:xfrm>
            <a:off x="247475" y="1464899"/>
            <a:ext cx="5566096" cy="4351338"/>
          </a:xfrm>
        </p:spPr>
        <p:txBody>
          <a:bodyPr>
            <a:normAutofit/>
          </a:bodyPr>
          <a:lstStyle/>
          <a:p>
            <a:pPr marL="0" indent="0">
              <a:buNone/>
            </a:pPr>
            <a:r>
              <a:rPr lang="en-US" sz="3600" dirty="0"/>
              <a:t>There are basically two most efficient method to perform undo in merge commit</a:t>
            </a:r>
          </a:p>
          <a:p>
            <a:pPr marL="514350" indent="-514350">
              <a:buAutoNum type="arabicPeriod"/>
            </a:pPr>
            <a:r>
              <a:rPr lang="en-US" sz="3600" dirty="0"/>
              <a:t>git reset </a:t>
            </a:r>
          </a:p>
          <a:p>
            <a:pPr marL="514350" indent="-514350">
              <a:buAutoNum type="arabicPeriod"/>
            </a:pPr>
            <a:r>
              <a:rPr lang="en-US" sz="3600" dirty="0"/>
              <a:t>git revert</a:t>
            </a:r>
          </a:p>
          <a:p>
            <a:pPr marL="514350" indent="-514350">
              <a:buFont typeface="+mj-lt"/>
              <a:buAutoNum type="arabicPeriod"/>
            </a:pPr>
            <a:endParaRPr lang="en-IN" sz="3600" dirty="0"/>
          </a:p>
        </p:txBody>
      </p:sp>
      <p:pic>
        <p:nvPicPr>
          <p:cNvPr id="5" name="Picture 4">
            <a:extLst>
              <a:ext uri="{FF2B5EF4-FFF2-40B4-BE49-F238E27FC236}">
                <a16:creationId xmlns:a16="http://schemas.microsoft.com/office/drawing/2014/main" id="{B681BF0E-588D-415A-B290-C76DA7D67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1835" y="1514723"/>
            <a:ext cx="5652316" cy="3828554"/>
          </a:xfrm>
          <a:prstGeom prst="rect">
            <a:avLst/>
          </a:prstGeom>
        </p:spPr>
      </p:pic>
    </p:spTree>
    <p:extLst>
      <p:ext uri="{BB962C8B-B14F-4D97-AF65-F5344CB8AC3E}">
        <p14:creationId xmlns:p14="http://schemas.microsoft.com/office/powerpoint/2010/main" val="3144692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DB536-B0F2-4443-A61F-9043906165D2}"/>
              </a:ext>
            </a:extLst>
          </p:cNvPr>
          <p:cNvSpPr>
            <a:spLocks noGrp="1"/>
          </p:cNvSpPr>
          <p:nvPr>
            <p:ph type="title"/>
          </p:nvPr>
        </p:nvSpPr>
        <p:spPr>
          <a:xfrm>
            <a:off x="838200" y="-96268"/>
            <a:ext cx="10515600" cy="1027446"/>
          </a:xfrm>
        </p:spPr>
        <p:txBody>
          <a:bodyPr/>
          <a:lstStyle/>
          <a:p>
            <a:r>
              <a:rPr lang="en-US" b="1" u="sng" dirty="0">
                <a:latin typeface="+mn-lt"/>
              </a:rPr>
              <a:t>Working of Git Command Behind the scene</a:t>
            </a:r>
            <a:endParaRPr lang="en-IN" dirty="0"/>
          </a:p>
        </p:txBody>
      </p:sp>
      <p:sp>
        <p:nvSpPr>
          <p:cNvPr id="3" name="Content Placeholder 2">
            <a:extLst>
              <a:ext uri="{FF2B5EF4-FFF2-40B4-BE49-F238E27FC236}">
                <a16:creationId xmlns:a16="http://schemas.microsoft.com/office/drawing/2014/main" id="{60FA0E24-5226-428D-9E7A-DB4D08E7B6F4}"/>
              </a:ext>
            </a:extLst>
          </p:cNvPr>
          <p:cNvSpPr>
            <a:spLocks noGrp="1"/>
          </p:cNvSpPr>
          <p:nvPr>
            <p:ph idx="1"/>
          </p:nvPr>
        </p:nvSpPr>
        <p:spPr>
          <a:xfrm>
            <a:off x="980813" y="845712"/>
            <a:ext cx="10515600" cy="4466831"/>
          </a:xfrm>
        </p:spPr>
        <p:txBody>
          <a:bodyPr/>
          <a:lstStyle/>
          <a:p>
            <a:pPr marL="514350" indent="-514350">
              <a:buAutoNum type="alphaLcPeriod"/>
            </a:pPr>
            <a:r>
              <a:rPr lang="en-US" u="sng" dirty="0"/>
              <a:t>Making our Project Version Control</a:t>
            </a:r>
          </a:p>
          <a:p>
            <a:pPr marL="0" indent="0">
              <a:buNone/>
            </a:pPr>
            <a:endParaRPr lang="en-US" u="sng" dirty="0"/>
          </a:p>
          <a:p>
            <a:pPr marL="0" indent="0">
              <a:buNone/>
            </a:pPr>
            <a:r>
              <a:rPr lang="en-US" dirty="0"/>
              <a:t> Step 1: Create a Project Directory</a:t>
            </a:r>
          </a:p>
          <a:p>
            <a:pPr marL="0" indent="0">
              <a:buNone/>
            </a:pPr>
            <a:r>
              <a:rPr lang="en-US" dirty="0"/>
              <a:t>(Linux command for creating a Project directory )</a:t>
            </a:r>
          </a:p>
          <a:p>
            <a:pPr marL="0" indent="0">
              <a:buNone/>
            </a:pPr>
            <a:endParaRPr lang="en-US" dirty="0"/>
          </a:p>
          <a:p>
            <a:pPr marL="0" indent="0">
              <a:buNone/>
            </a:pPr>
            <a:endParaRPr lang="en-US" dirty="0"/>
          </a:p>
          <a:p>
            <a:endParaRPr lang="en-IN" dirty="0"/>
          </a:p>
        </p:txBody>
      </p:sp>
      <p:pic>
        <p:nvPicPr>
          <p:cNvPr id="5" name="Picture 4">
            <a:extLst>
              <a:ext uri="{FF2B5EF4-FFF2-40B4-BE49-F238E27FC236}">
                <a16:creationId xmlns:a16="http://schemas.microsoft.com/office/drawing/2014/main" id="{BD8C1DF0-5827-4A4C-9BAD-B881099A2C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813" y="3079127"/>
            <a:ext cx="6639852" cy="3400900"/>
          </a:xfrm>
          <a:prstGeom prst="rect">
            <a:avLst/>
          </a:prstGeom>
        </p:spPr>
      </p:pic>
      <p:pic>
        <p:nvPicPr>
          <p:cNvPr id="4" name="Picture 3">
            <a:extLst>
              <a:ext uri="{FF2B5EF4-FFF2-40B4-BE49-F238E27FC236}">
                <a16:creationId xmlns:a16="http://schemas.microsoft.com/office/drawing/2014/main" id="{06A57B5E-0793-43FD-AE04-A0D264B75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5827" y="3533840"/>
            <a:ext cx="2135696" cy="2135696"/>
          </a:xfrm>
          <a:prstGeom prst="rect">
            <a:avLst/>
          </a:prstGeom>
        </p:spPr>
      </p:pic>
      <p:sp>
        <p:nvSpPr>
          <p:cNvPr id="9" name="TextBox 8">
            <a:extLst>
              <a:ext uri="{FF2B5EF4-FFF2-40B4-BE49-F238E27FC236}">
                <a16:creationId xmlns:a16="http://schemas.microsoft.com/office/drawing/2014/main" id="{AB5DCFF7-023A-4BE6-960B-10638240798B}"/>
              </a:ext>
            </a:extLst>
          </p:cNvPr>
          <p:cNvSpPr txBox="1"/>
          <p:nvPr/>
        </p:nvSpPr>
        <p:spPr>
          <a:xfrm>
            <a:off x="9492726" y="4779577"/>
            <a:ext cx="1421351" cy="523220"/>
          </a:xfrm>
          <a:prstGeom prst="rect">
            <a:avLst/>
          </a:prstGeom>
          <a:noFill/>
        </p:spPr>
        <p:txBody>
          <a:bodyPr wrap="none" rtlCol="0">
            <a:spAutoFit/>
          </a:bodyPr>
          <a:lstStyle/>
          <a:p>
            <a:r>
              <a:rPr lang="en-US" sz="2800" b="1" dirty="0" err="1">
                <a:solidFill>
                  <a:schemeClr val="bg1"/>
                </a:solidFill>
              </a:rPr>
              <a:t>gitdemo</a:t>
            </a:r>
            <a:endParaRPr lang="en-IN" sz="2800" b="1" dirty="0">
              <a:solidFill>
                <a:schemeClr val="bg1"/>
              </a:solidFill>
            </a:endParaRPr>
          </a:p>
        </p:txBody>
      </p:sp>
      <p:sp>
        <p:nvSpPr>
          <p:cNvPr id="10" name="TextBox 9">
            <a:extLst>
              <a:ext uri="{FF2B5EF4-FFF2-40B4-BE49-F238E27FC236}">
                <a16:creationId xmlns:a16="http://schemas.microsoft.com/office/drawing/2014/main" id="{CD2C3CBA-1E2E-4177-B2A0-F6F9220E6963}"/>
              </a:ext>
            </a:extLst>
          </p:cNvPr>
          <p:cNvSpPr txBox="1"/>
          <p:nvPr/>
        </p:nvSpPr>
        <p:spPr>
          <a:xfrm>
            <a:off x="8340282" y="5624401"/>
            <a:ext cx="3246786" cy="584775"/>
          </a:xfrm>
          <a:prstGeom prst="rect">
            <a:avLst/>
          </a:prstGeom>
          <a:noFill/>
        </p:spPr>
        <p:txBody>
          <a:bodyPr wrap="none" rtlCol="0">
            <a:spAutoFit/>
          </a:bodyPr>
          <a:lstStyle/>
          <a:p>
            <a:r>
              <a:rPr lang="en-US" sz="3200" dirty="0"/>
              <a:t>(Project Directory)</a:t>
            </a:r>
            <a:endParaRPr lang="en-IN" sz="3200" dirty="0"/>
          </a:p>
        </p:txBody>
      </p:sp>
    </p:spTree>
    <p:extLst>
      <p:ext uri="{BB962C8B-B14F-4D97-AF65-F5344CB8AC3E}">
        <p14:creationId xmlns:p14="http://schemas.microsoft.com/office/powerpoint/2010/main" val="1831513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5EAE8-66B4-4C7D-95C4-9EEB52426DE1}"/>
              </a:ext>
            </a:extLst>
          </p:cNvPr>
          <p:cNvSpPr>
            <a:spLocks noGrp="1"/>
          </p:cNvSpPr>
          <p:nvPr>
            <p:ph type="title"/>
          </p:nvPr>
        </p:nvSpPr>
        <p:spPr>
          <a:xfrm>
            <a:off x="66413" y="0"/>
            <a:ext cx="3599576" cy="1325563"/>
          </a:xfrm>
        </p:spPr>
        <p:txBody>
          <a:bodyPr/>
          <a:lstStyle/>
          <a:p>
            <a:r>
              <a:rPr lang="en-US" b="1" u="sng" dirty="0">
                <a:latin typeface="Arial Black" panose="020B0A04020102020204" pitchFamily="34" charset="0"/>
              </a:rPr>
              <a:t>1. git reset </a:t>
            </a:r>
            <a:endParaRPr lang="en-IN" b="1" u="sng" dirty="0">
              <a:latin typeface="Arial Black" panose="020B0A04020102020204" pitchFamily="34" charset="0"/>
            </a:endParaRPr>
          </a:p>
        </p:txBody>
      </p:sp>
      <p:sp>
        <p:nvSpPr>
          <p:cNvPr id="3" name="Content Placeholder 2">
            <a:extLst>
              <a:ext uri="{FF2B5EF4-FFF2-40B4-BE49-F238E27FC236}">
                <a16:creationId xmlns:a16="http://schemas.microsoft.com/office/drawing/2014/main" id="{FD86EABC-5B2D-45C1-9950-417DA7C5263C}"/>
              </a:ext>
            </a:extLst>
          </p:cNvPr>
          <p:cNvSpPr>
            <a:spLocks noGrp="1"/>
          </p:cNvSpPr>
          <p:nvPr>
            <p:ph idx="1"/>
          </p:nvPr>
        </p:nvSpPr>
        <p:spPr>
          <a:xfrm>
            <a:off x="0" y="1532011"/>
            <a:ext cx="3892492" cy="4351338"/>
          </a:xfrm>
        </p:spPr>
        <p:txBody>
          <a:bodyPr>
            <a:normAutofit lnSpcReduction="10000"/>
          </a:bodyPr>
          <a:lstStyle/>
          <a:p>
            <a:r>
              <a:rPr lang="en-US" sz="3200" dirty="0"/>
              <a:t>git reset --hard can be used to permanently delete the merged commit and hence it’s a very powerful and risky command to perform  undo merge commit operation.  </a:t>
            </a:r>
            <a:endParaRPr lang="en-IN" sz="3200" dirty="0"/>
          </a:p>
        </p:txBody>
      </p:sp>
      <p:pic>
        <p:nvPicPr>
          <p:cNvPr id="5" name="Picture 4">
            <a:extLst>
              <a:ext uri="{FF2B5EF4-FFF2-40B4-BE49-F238E27FC236}">
                <a16:creationId xmlns:a16="http://schemas.microsoft.com/office/drawing/2014/main" id="{052F6944-DF19-4C2B-81B3-E606B172726B}"/>
              </a:ext>
            </a:extLst>
          </p:cNvPr>
          <p:cNvPicPr>
            <a:picLocks noChangeAspect="1"/>
          </p:cNvPicPr>
          <p:nvPr/>
        </p:nvPicPr>
        <p:blipFill rotWithShape="1">
          <a:blip r:embed="rId2">
            <a:extLst>
              <a:ext uri="{28A0092B-C50C-407E-A947-70E740481C1C}">
                <a14:useLocalDpi xmlns:a14="http://schemas.microsoft.com/office/drawing/2010/main" val="0"/>
              </a:ext>
            </a:extLst>
          </a:blip>
          <a:srcRect l="29536" t="32049" r="16055" b="29786"/>
          <a:stretch/>
        </p:blipFill>
        <p:spPr>
          <a:xfrm>
            <a:off x="4513976" y="222562"/>
            <a:ext cx="7611611" cy="3206438"/>
          </a:xfrm>
          <a:prstGeom prst="rect">
            <a:avLst/>
          </a:prstGeom>
        </p:spPr>
      </p:pic>
      <p:pic>
        <p:nvPicPr>
          <p:cNvPr id="7" name="Picture 6">
            <a:extLst>
              <a:ext uri="{FF2B5EF4-FFF2-40B4-BE49-F238E27FC236}">
                <a16:creationId xmlns:a16="http://schemas.microsoft.com/office/drawing/2014/main" id="{10093785-988A-42D5-9051-236F179110AD}"/>
              </a:ext>
            </a:extLst>
          </p:cNvPr>
          <p:cNvPicPr>
            <a:picLocks noChangeAspect="1"/>
          </p:cNvPicPr>
          <p:nvPr/>
        </p:nvPicPr>
        <p:blipFill rotWithShape="1">
          <a:blip r:embed="rId3">
            <a:extLst>
              <a:ext uri="{28A0092B-C50C-407E-A947-70E740481C1C}">
                <a14:useLocalDpi xmlns:a14="http://schemas.microsoft.com/office/drawing/2010/main" val="0"/>
              </a:ext>
            </a:extLst>
          </a:blip>
          <a:srcRect l="29312" t="34373" r="17569" b="27951"/>
          <a:stretch/>
        </p:blipFill>
        <p:spPr>
          <a:xfrm>
            <a:off x="4597941" y="3429000"/>
            <a:ext cx="7527646" cy="3281939"/>
          </a:xfrm>
          <a:prstGeom prst="rect">
            <a:avLst/>
          </a:prstGeom>
        </p:spPr>
      </p:pic>
      <p:pic>
        <p:nvPicPr>
          <p:cNvPr id="9" name="Picture 8">
            <a:extLst>
              <a:ext uri="{FF2B5EF4-FFF2-40B4-BE49-F238E27FC236}">
                <a16:creationId xmlns:a16="http://schemas.microsoft.com/office/drawing/2014/main" id="{D39E50E6-89E1-41B7-A1F3-68F16000B5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3612" y="3112317"/>
            <a:ext cx="356056" cy="1132514"/>
          </a:xfrm>
          <a:prstGeom prst="rect">
            <a:avLst/>
          </a:prstGeom>
        </p:spPr>
      </p:pic>
      <p:sp>
        <p:nvSpPr>
          <p:cNvPr id="10" name="TextBox 9">
            <a:extLst>
              <a:ext uri="{FF2B5EF4-FFF2-40B4-BE49-F238E27FC236}">
                <a16:creationId xmlns:a16="http://schemas.microsoft.com/office/drawing/2014/main" id="{6175D2CD-2747-41A9-932D-B3FA7A4DA4F5}"/>
              </a:ext>
            </a:extLst>
          </p:cNvPr>
          <p:cNvSpPr txBox="1"/>
          <p:nvPr/>
        </p:nvSpPr>
        <p:spPr>
          <a:xfrm>
            <a:off x="7709482" y="3309242"/>
            <a:ext cx="2592569" cy="369332"/>
          </a:xfrm>
          <a:prstGeom prst="rect">
            <a:avLst/>
          </a:prstGeom>
          <a:noFill/>
        </p:spPr>
        <p:txBody>
          <a:bodyPr wrap="none" rtlCol="0">
            <a:spAutoFit/>
          </a:bodyPr>
          <a:lstStyle/>
          <a:p>
            <a:r>
              <a:rPr lang="en-US" dirty="0"/>
              <a:t>(git reset 41b1e86 –hard)</a:t>
            </a:r>
            <a:endParaRPr lang="en-IN" dirty="0"/>
          </a:p>
        </p:txBody>
      </p:sp>
      <p:sp>
        <p:nvSpPr>
          <p:cNvPr id="11" name="TextBox 10">
            <a:extLst>
              <a:ext uri="{FF2B5EF4-FFF2-40B4-BE49-F238E27FC236}">
                <a16:creationId xmlns:a16="http://schemas.microsoft.com/office/drawing/2014/main" id="{234F2B45-FC8C-4618-B4BC-53F687176DE5}"/>
              </a:ext>
            </a:extLst>
          </p:cNvPr>
          <p:cNvSpPr txBox="1"/>
          <p:nvPr/>
        </p:nvSpPr>
        <p:spPr>
          <a:xfrm>
            <a:off x="6562287" y="662781"/>
            <a:ext cx="3514988" cy="369332"/>
          </a:xfrm>
          <a:prstGeom prst="rect">
            <a:avLst/>
          </a:prstGeom>
          <a:noFill/>
        </p:spPr>
        <p:txBody>
          <a:bodyPr wrap="square" rtlCol="0">
            <a:spAutoFit/>
          </a:bodyPr>
          <a:lstStyle/>
          <a:p>
            <a:r>
              <a:rPr lang="en-US" dirty="0"/>
              <a:t>Branch Before undo merge commit</a:t>
            </a:r>
            <a:endParaRPr lang="en-IN" dirty="0"/>
          </a:p>
        </p:txBody>
      </p:sp>
      <p:sp>
        <p:nvSpPr>
          <p:cNvPr id="12" name="TextBox 11">
            <a:extLst>
              <a:ext uri="{FF2B5EF4-FFF2-40B4-BE49-F238E27FC236}">
                <a16:creationId xmlns:a16="http://schemas.microsoft.com/office/drawing/2014/main" id="{C42BDC52-2077-45B7-9F01-FE3E5130573E}"/>
              </a:ext>
            </a:extLst>
          </p:cNvPr>
          <p:cNvSpPr txBox="1"/>
          <p:nvPr/>
        </p:nvSpPr>
        <p:spPr>
          <a:xfrm>
            <a:off x="6657210" y="6395922"/>
            <a:ext cx="3325141" cy="369332"/>
          </a:xfrm>
          <a:prstGeom prst="rect">
            <a:avLst/>
          </a:prstGeom>
          <a:noFill/>
        </p:spPr>
        <p:txBody>
          <a:bodyPr wrap="none" rtlCol="0">
            <a:spAutoFit/>
          </a:bodyPr>
          <a:lstStyle/>
          <a:p>
            <a:r>
              <a:rPr lang="en-US" dirty="0"/>
              <a:t>Branch After undo merge commit</a:t>
            </a:r>
            <a:endParaRPr lang="en-IN" dirty="0"/>
          </a:p>
        </p:txBody>
      </p:sp>
    </p:spTree>
    <p:extLst>
      <p:ext uri="{BB962C8B-B14F-4D97-AF65-F5344CB8AC3E}">
        <p14:creationId xmlns:p14="http://schemas.microsoft.com/office/powerpoint/2010/main" val="39690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481C2-44E7-45F3-BF4F-D11EEDFE13E9}"/>
              </a:ext>
            </a:extLst>
          </p:cNvPr>
          <p:cNvSpPr>
            <a:spLocks noGrp="1"/>
          </p:cNvSpPr>
          <p:nvPr>
            <p:ph type="title"/>
          </p:nvPr>
        </p:nvSpPr>
        <p:spPr>
          <a:xfrm>
            <a:off x="0" y="0"/>
            <a:ext cx="3784134" cy="1325563"/>
          </a:xfrm>
        </p:spPr>
        <p:txBody>
          <a:bodyPr/>
          <a:lstStyle/>
          <a:p>
            <a:r>
              <a:rPr lang="en-US" b="1" u="sng" dirty="0">
                <a:latin typeface="Arial Black" panose="020B0A04020102020204" pitchFamily="34" charset="0"/>
              </a:rPr>
              <a:t>2. git revert </a:t>
            </a:r>
            <a:endParaRPr lang="en-IN" dirty="0"/>
          </a:p>
        </p:txBody>
      </p:sp>
      <p:sp>
        <p:nvSpPr>
          <p:cNvPr id="3" name="Content Placeholder 2">
            <a:extLst>
              <a:ext uri="{FF2B5EF4-FFF2-40B4-BE49-F238E27FC236}">
                <a16:creationId xmlns:a16="http://schemas.microsoft.com/office/drawing/2014/main" id="{8F5F2CEF-19D2-4CE6-9E25-6016CC664413}"/>
              </a:ext>
            </a:extLst>
          </p:cNvPr>
          <p:cNvSpPr>
            <a:spLocks noGrp="1"/>
          </p:cNvSpPr>
          <p:nvPr>
            <p:ph idx="1"/>
          </p:nvPr>
        </p:nvSpPr>
        <p:spPr>
          <a:xfrm>
            <a:off x="218114" y="1498455"/>
            <a:ext cx="3566020" cy="4351338"/>
          </a:xfrm>
        </p:spPr>
        <p:txBody>
          <a:bodyPr/>
          <a:lstStyle/>
          <a:p>
            <a:pPr marL="0" indent="0">
              <a:buNone/>
            </a:pPr>
            <a:r>
              <a:rPr lang="en-US" dirty="0"/>
              <a:t>Git revert is considered to be the best option when it comes to performing undo merge commit because it does not delete any commits</a:t>
            </a:r>
            <a:endParaRPr lang="en-IN" dirty="0"/>
          </a:p>
        </p:txBody>
      </p:sp>
      <p:pic>
        <p:nvPicPr>
          <p:cNvPr id="7" name="Picture 6">
            <a:extLst>
              <a:ext uri="{FF2B5EF4-FFF2-40B4-BE49-F238E27FC236}">
                <a16:creationId xmlns:a16="http://schemas.microsoft.com/office/drawing/2014/main" id="{9147BCA5-D504-4031-B9EE-B6AE3E78B1B4}"/>
              </a:ext>
            </a:extLst>
          </p:cNvPr>
          <p:cNvPicPr>
            <a:picLocks noChangeAspect="1"/>
          </p:cNvPicPr>
          <p:nvPr/>
        </p:nvPicPr>
        <p:blipFill rotWithShape="1">
          <a:blip r:embed="rId2">
            <a:extLst>
              <a:ext uri="{28A0092B-C50C-407E-A947-70E740481C1C}">
                <a14:useLocalDpi xmlns:a14="http://schemas.microsoft.com/office/drawing/2010/main" val="0"/>
              </a:ext>
            </a:extLst>
          </a:blip>
          <a:srcRect l="28417" t="29820" r="22317" b="25424"/>
          <a:stretch/>
        </p:blipFill>
        <p:spPr>
          <a:xfrm>
            <a:off x="4160940" y="136335"/>
            <a:ext cx="7441035" cy="3802395"/>
          </a:xfrm>
          <a:prstGeom prst="rect">
            <a:avLst/>
          </a:prstGeom>
        </p:spPr>
      </p:pic>
      <p:pic>
        <p:nvPicPr>
          <p:cNvPr id="9" name="Picture 8">
            <a:extLst>
              <a:ext uri="{FF2B5EF4-FFF2-40B4-BE49-F238E27FC236}">
                <a16:creationId xmlns:a16="http://schemas.microsoft.com/office/drawing/2014/main" id="{3608D96E-08B3-42D4-B755-0B04D95C5F18}"/>
              </a:ext>
            </a:extLst>
          </p:cNvPr>
          <p:cNvPicPr>
            <a:picLocks noChangeAspect="1"/>
          </p:cNvPicPr>
          <p:nvPr/>
        </p:nvPicPr>
        <p:blipFill rotWithShape="1">
          <a:blip r:embed="rId3">
            <a:extLst>
              <a:ext uri="{28A0092B-C50C-407E-A947-70E740481C1C}">
                <a14:useLocalDpi xmlns:a14="http://schemas.microsoft.com/office/drawing/2010/main" val="0"/>
              </a:ext>
            </a:extLst>
          </a:blip>
          <a:srcRect l="28486" t="35229" r="16743" b="27707"/>
          <a:stretch/>
        </p:blipFill>
        <p:spPr>
          <a:xfrm>
            <a:off x="4328719" y="3335457"/>
            <a:ext cx="7863281" cy="3479588"/>
          </a:xfrm>
          <a:prstGeom prst="rect">
            <a:avLst/>
          </a:prstGeom>
        </p:spPr>
      </p:pic>
      <p:pic>
        <p:nvPicPr>
          <p:cNvPr id="11" name="Picture 10">
            <a:extLst>
              <a:ext uri="{FF2B5EF4-FFF2-40B4-BE49-F238E27FC236}">
                <a16:creationId xmlns:a16="http://schemas.microsoft.com/office/drawing/2014/main" id="{7E5DA8E8-C637-46DC-B0C1-CE7EA40651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401" y="3012650"/>
            <a:ext cx="441489" cy="1404254"/>
          </a:xfrm>
          <a:prstGeom prst="rect">
            <a:avLst/>
          </a:prstGeom>
        </p:spPr>
      </p:pic>
      <p:sp>
        <p:nvSpPr>
          <p:cNvPr id="12" name="TextBox 11">
            <a:extLst>
              <a:ext uri="{FF2B5EF4-FFF2-40B4-BE49-F238E27FC236}">
                <a16:creationId xmlns:a16="http://schemas.microsoft.com/office/drawing/2014/main" id="{66AC0592-BEE2-4411-ADF0-332796B39E91}"/>
              </a:ext>
            </a:extLst>
          </p:cNvPr>
          <p:cNvSpPr txBox="1"/>
          <p:nvPr/>
        </p:nvSpPr>
        <p:spPr>
          <a:xfrm>
            <a:off x="7881457" y="3429000"/>
            <a:ext cx="2579615" cy="369332"/>
          </a:xfrm>
          <a:prstGeom prst="rect">
            <a:avLst/>
          </a:prstGeom>
          <a:noFill/>
        </p:spPr>
        <p:txBody>
          <a:bodyPr wrap="square" rtlCol="0">
            <a:spAutoFit/>
          </a:bodyPr>
          <a:lstStyle/>
          <a:p>
            <a:r>
              <a:rPr lang="en-US" dirty="0"/>
              <a:t>(git revert e4c4a07 –m 1)</a:t>
            </a:r>
            <a:endParaRPr lang="en-IN" dirty="0"/>
          </a:p>
        </p:txBody>
      </p:sp>
    </p:spTree>
    <p:extLst>
      <p:ext uri="{BB962C8B-B14F-4D97-AF65-F5344CB8AC3E}">
        <p14:creationId xmlns:p14="http://schemas.microsoft.com/office/powerpoint/2010/main" val="2133942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B818A-D74C-4FAC-AC41-2D476D6B1E51}"/>
              </a:ext>
            </a:extLst>
          </p:cNvPr>
          <p:cNvSpPr>
            <a:spLocks noGrp="1"/>
          </p:cNvSpPr>
          <p:nvPr>
            <p:ph type="title"/>
          </p:nvPr>
        </p:nvSpPr>
        <p:spPr>
          <a:xfrm>
            <a:off x="0" y="0"/>
            <a:ext cx="3649910" cy="1325563"/>
          </a:xfrm>
        </p:spPr>
        <p:txBody>
          <a:bodyPr/>
          <a:lstStyle/>
          <a:p>
            <a:r>
              <a:rPr lang="en-US" b="1" dirty="0"/>
              <a:t> </a:t>
            </a:r>
            <a:r>
              <a:rPr lang="en-US" b="1" u="sng" dirty="0"/>
              <a:t>Merge Conflict</a:t>
            </a:r>
            <a:endParaRPr lang="en-IN" dirty="0"/>
          </a:p>
        </p:txBody>
      </p:sp>
      <p:sp>
        <p:nvSpPr>
          <p:cNvPr id="3" name="Content Placeholder 2">
            <a:extLst>
              <a:ext uri="{FF2B5EF4-FFF2-40B4-BE49-F238E27FC236}">
                <a16:creationId xmlns:a16="http://schemas.microsoft.com/office/drawing/2014/main" id="{A50B3BA7-6447-48DA-93BC-2BF4A62219F8}"/>
              </a:ext>
            </a:extLst>
          </p:cNvPr>
          <p:cNvSpPr>
            <a:spLocks noGrp="1"/>
          </p:cNvSpPr>
          <p:nvPr>
            <p:ph idx="1"/>
          </p:nvPr>
        </p:nvSpPr>
        <p:spPr>
          <a:xfrm>
            <a:off x="309693" y="1473287"/>
            <a:ext cx="3742190" cy="4351338"/>
          </a:xfrm>
        </p:spPr>
        <p:txBody>
          <a:bodyPr>
            <a:normAutofit fontScale="92500"/>
          </a:bodyPr>
          <a:lstStyle/>
          <a:p>
            <a:pPr marL="0" indent="0">
              <a:buNone/>
            </a:pPr>
            <a:r>
              <a:rPr lang="en-US" dirty="0"/>
              <a:t>Merge Conflict is an event that occurs when git is unable to automatically resolve difference in code b/w two commits.</a:t>
            </a:r>
          </a:p>
          <a:p>
            <a:pPr marL="0" indent="0">
              <a:buNone/>
            </a:pPr>
            <a:endParaRPr lang="en-US" dirty="0"/>
          </a:p>
          <a:p>
            <a:pPr marL="0" indent="0">
              <a:buNone/>
            </a:pPr>
            <a:r>
              <a:rPr lang="en-US" dirty="0"/>
              <a:t>Conflicts can occurs while</a:t>
            </a:r>
          </a:p>
          <a:p>
            <a:pPr marL="514350" indent="-514350">
              <a:buAutoNum type="arabicPeriod"/>
            </a:pPr>
            <a:r>
              <a:rPr lang="en-US" dirty="0"/>
              <a:t>Merging a Branch</a:t>
            </a:r>
          </a:p>
          <a:p>
            <a:pPr marL="514350" indent="-514350">
              <a:buAutoNum type="arabicPeriod"/>
            </a:pPr>
            <a:r>
              <a:rPr lang="en-US" dirty="0"/>
              <a:t>Rebasing a Branch</a:t>
            </a:r>
          </a:p>
          <a:p>
            <a:pPr marL="514350" indent="-514350">
              <a:buAutoNum type="arabicPeriod"/>
            </a:pPr>
            <a:r>
              <a:rPr lang="en-US" dirty="0"/>
              <a:t>Cherry Picking </a:t>
            </a:r>
            <a:endParaRPr lang="en-IN" dirty="0"/>
          </a:p>
        </p:txBody>
      </p:sp>
      <p:pic>
        <p:nvPicPr>
          <p:cNvPr id="9" name="Picture 8">
            <a:extLst>
              <a:ext uri="{FF2B5EF4-FFF2-40B4-BE49-F238E27FC236}">
                <a16:creationId xmlns:a16="http://schemas.microsoft.com/office/drawing/2014/main" id="{69DEB4F5-02B0-4726-8458-36169D30A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617" y="832655"/>
            <a:ext cx="6865690" cy="5310135"/>
          </a:xfrm>
          <a:prstGeom prst="rect">
            <a:avLst/>
          </a:prstGeom>
        </p:spPr>
      </p:pic>
    </p:spTree>
    <p:extLst>
      <p:ext uri="{BB962C8B-B14F-4D97-AF65-F5344CB8AC3E}">
        <p14:creationId xmlns:p14="http://schemas.microsoft.com/office/powerpoint/2010/main" val="1424354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22DE44-CEFD-43A9-A83B-D29EE207E7C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573" t="11965" r="21973" b="9158"/>
          <a:stretch/>
        </p:blipFill>
        <p:spPr>
          <a:xfrm>
            <a:off x="489124" y="106105"/>
            <a:ext cx="4388463" cy="3385393"/>
          </a:xfrm>
          <a:prstGeom prst="rect">
            <a:avLst/>
          </a:prstGeom>
        </p:spPr>
      </p:pic>
      <p:pic>
        <p:nvPicPr>
          <p:cNvPr id="7" name="Picture 6">
            <a:extLst>
              <a:ext uri="{FF2B5EF4-FFF2-40B4-BE49-F238E27FC236}">
                <a16:creationId xmlns:a16="http://schemas.microsoft.com/office/drawing/2014/main" id="{AC53F85C-0046-4041-8CAC-3A9DD7312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550" y="69067"/>
            <a:ext cx="4737888" cy="3322895"/>
          </a:xfrm>
          <a:prstGeom prst="rect">
            <a:avLst/>
          </a:prstGeom>
        </p:spPr>
      </p:pic>
      <p:pic>
        <p:nvPicPr>
          <p:cNvPr id="9" name="Picture 8">
            <a:extLst>
              <a:ext uri="{FF2B5EF4-FFF2-40B4-BE49-F238E27FC236}">
                <a16:creationId xmlns:a16="http://schemas.microsoft.com/office/drawing/2014/main" id="{0E86FAD9-6F4A-4CED-9EC6-A1CA109DBE0A}"/>
              </a:ext>
            </a:extLst>
          </p:cNvPr>
          <p:cNvPicPr>
            <a:picLocks noChangeAspect="1"/>
          </p:cNvPicPr>
          <p:nvPr/>
        </p:nvPicPr>
        <p:blipFill rotWithShape="1">
          <a:blip r:embed="rId4">
            <a:extLst>
              <a:ext uri="{28A0092B-C50C-407E-A947-70E740481C1C}">
                <a14:useLocalDpi xmlns:a14="http://schemas.microsoft.com/office/drawing/2010/main" val="0"/>
              </a:ext>
            </a:extLst>
          </a:blip>
          <a:srcRect l="17605" t="23380" r="15645"/>
          <a:stretch/>
        </p:blipFill>
        <p:spPr>
          <a:xfrm>
            <a:off x="489125" y="3576061"/>
            <a:ext cx="4388464" cy="3158252"/>
          </a:xfrm>
          <a:prstGeom prst="rect">
            <a:avLst/>
          </a:prstGeom>
        </p:spPr>
      </p:pic>
      <p:pic>
        <p:nvPicPr>
          <p:cNvPr id="11" name="Picture 10">
            <a:extLst>
              <a:ext uri="{FF2B5EF4-FFF2-40B4-BE49-F238E27FC236}">
                <a16:creationId xmlns:a16="http://schemas.microsoft.com/office/drawing/2014/main" id="{5FE0429F-AFE2-4DB1-A6AA-72B16A8ADF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5550" y="3548640"/>
            <a:ext cx="4737888" cy="3215696"/>
          </a:xfrm>
          <a:prstGeom prst="rect">
            <a:avLst/>
          </a:prstGeom>
        </p:spPr>
      </p:pic>
      <p:pic>
        <p:nvPicPr>
          <p:cNvPr id="13" name="Picture 12">
            <a:extLst>
              <a:ext uri="{FF2B5EF4-FFF2-40B4-BE49-F238E27FC236}">
                <a16:creationId xmlns:a16="http://schemas.microsoft.com/office/drawing/2014/main" id="{4C2339AE-4234-4BBF-B10F-2B45ACF878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597047" y="833604"/>
            <a:ext cx="619048" cy="2057964"/>
          </a:xfrm>
          <a:prstGeom prst="rect">
            <a:avLst/>
          </a:prstGeom>
        </p:spPr>
      </p:pic>
      <p:pic>
        <p:nvPicPr>
          <p:cNvPr id="15" name="Picture 14">
            <a:extLst>
              <a:ext uri="{FF2B5EF4-FFF2-40B4-BE49-F238E27FC236}">
                <a16:creationId xmlns:a16="http://schemas.microsoft.com/office/drawing/2014/main" id="{23501F6A-0833-4595-94EA-1B0EF7BF06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618034" y="4273917"/>
            <a:ext cx="577070" cy="2057962"/>
          </a:xfrm>
          <a:prstGeom prst="rect">
            <a:avLst/>
          </a:prstGeom>
        </p:spPr>
      </p:pic>
      <p:sp>
        <p:nvSpPr>
          <p:cNvPr id="16" name="TextBox 15">
            <a:extLst>
              <a:ext uri="{FF2B5EF4-FFF2-40B4-BE49-F238E27FC236}">
                <a16:creationId xmlns:a16="http://schemas.microsoft.com/office/drawing/2014/main" id="{01C09E34-8A22-40FF-A53A-550F0985455C}"/>
              </a:ext>
            </a:extLst>
          </p:cNvPr>
          <p:cNvSpPr txBox="1"/>
          <p:nvPr/>
        </p:nvSpPr>
        <p:spPr>
          <a:xfrm>
            <a:off x="4824090" y="1140133"/>
            <a:ext cx="2199967" cy="369332"/>
          </a:xfrm>
          <a:prstGeom prst="rect">
            <a:avLst/>
          </a:prstGeom>
          <a:noFill/>
        </p:spPr>
        <p:txBody>
          <a:bodyPr wrap="square" rtlCol="0">
            <a:spAutoFit/>
          </a:bodyPr>
          <a:lstStyle/>
          <a:p>
            <a:r>
              <a:rPr lang="en-US" dirty="0"/>
              <a:t>(git merge commit B)</a:t>
            </a:r>
            <a:endParaRPr lang="en-IN" dirty="0"/>
          </a:p>
        </p:txBody>
      </p:sp>
      <p:sp>
        <p:nvSpPr>
          <p:cNvPr id="17" name="TextBox 16">
            <a:extLst>
              <a:ext uri="{FF2B5EF4-FFF2-40B4-BE49-F238E27FC236}">
                <a16:creationId xmlns:a16="http://schemas.microsoft.com/office/drawing/2014/main" id="{96B9C4A7-3728-40BF-99C5-E87CCF560289}"/>
              </a:ext>
            </a:extLst>
          </p:cNvPr>
          <p:cNvSpPr txBox="1"/>
          <p:nvPr/>
        </p:nvSpPr>
        <p:spPr>
          <a:xfrm>
            <a:off x="4824093" y="4634347"/>
            <a:ext cx="2164952" cy="369332"/>
          </a:xfrm>
          <a:prstGeom prst="rect">
            <a:avLst/>
          </a:prstGeom>
          <a:noFill/>
        </p:spPr>
        <p:txBody>
          <a:bodyPr wrap="none" rtlCol="0">
            <a:spAutoFit/>
          </a:bodyPr>
          <a:lstStyle/>
          <a:p>
            <a:r>
              <a:rPr lang="en-US" dirty="0"/>
              <a:t>(git merge commit B)</a:t>
            </a:r>
            <a:endParaRPr lang="en-IN" dirty="0"/>
          </a:p>
        </p:txBody>
      </p:sp>
    </p:spTree>
    <p:extLst>
      <p:ext uri="{BB962C8B-B14F-4D97-AF65-F5344CB8AC3E}">
        <p14:creationId xmlns:p14="http://schemas.microsoft.com/office/powerpoint/2010/main" val="1456223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B0039-9534-4473-9E9F-2C270B159105}"/>
              </a:ext>
            </a:extLst>
          </p:cNvPr>
          <p:cNvSpPr>
            <a:spLocks noGrp="1"/>
          </p:cNvSpPr>
          <p:nvPr>
            <p:ph type="title"/>
          </p:nvPr>
        </p:nvSpPr>
        <p:spPr>
          <a:xfrm>
            <a:off x="0" y="-192947"/>
            <a:ext cx="5654879" cy="1325563"/>
          </a:xfrm>
        </p:spPr>
        <p:txBody>
          <a:bodyPr/>
          <a:lstStyle/>
          <a:p>
            <a:r>
              <a:rPr lang="en-US" b="1" u="sng" dirty="0"/>
              <a:t>Resolving Merge Conflict</a:t>
            </a:r>
            <a:endParaRPr lang="en-IN" u="sng" dirty="0"/>
          </a:p>
        </p:txBody>
      </p:sp>
      <p:sp>
        <p:nvSpPr>
          <p:cNvPr id="3" name="Content Placeholder 2">
            <a:extLst>
              <a:ext uri="{FF2B5EF4-FFF2-40B4-BE49-F238E27FC236}">
                <a16:creationId xmlns:a16="http://schemas.microsoft.com/office/drawing/2014/main" id="{E076952D-913C-46D7-ACE0-E24BA53573E3}"/>
              </a:ext>
            </a:extLst>
          </p:cNvPr>
          <p:cNvSpPr>
            <a:spLocks noGrp="1"/>
          </p:cNvSpPr>
          <p:nvPr>
            <p:ph idx="1"/>
          </p:nvPr>
        </p:nvSpPr>
        <p:spPr>
          <a:xfrm>
            <a:off x="133524" y="1132615"/>
            <a:ext cx="4438475" cy="4412507"/>
          </a:xfrm>
        </p:spPr>
        <p:txBody>
          <a:bodyPr/>
          <a:lstStyle/>
          <a:p>
            <a:pPr marL="0" indent="0">
              <a:buNone/>
            </a:pPr>
            <a:r>
              <a:rPr lang="en-US" dirty="0"/>
              <a:t>If git encounter with conflict it will highlight the conflicted area and ask user which code to keep or delete once user decide then git automatically merge two conflict and resolve merge conflict </a:t>
            </a:r>
          </a:p>
        </p:txBody>
      </p:sp>
      <p:pic>
        <p:nvPicPr>
          <p:cNvPr id="7" name="Picture 6">
            <a:extLst>
              <a:ext uri="{FF2B5EF4-FFF2-40B4-BE49-F238E27FC236}">
                <a16:creationId xmlns:a16="http://schemas.microsoft.com/office/drawing/2014/main" id="{66694DF0-2AE1-46E2-8456-A3307368D5A0}"/>
              </a:ext>
            </a:extLst>
          </p:cNvPr>
          <p:cNvPicPr>
            <a:picLocks noChangeAspect="1"/>
          </p:cNvPicPr>
          <p:nvPr/>
        </p:nvPicPr>
        <p:blipFill rotWithShape="1">
          <a:blip r:embed="rId2">
            <a:extLst>
              <a:ext uri="{28A0092B-C50C-407E-A947-70E740481C1C}">
                <a14:useLocalDpi xmlns:a14="http://schemas.microsoft.com/office/drawing/2010/main" val="0"/>
              </a:ext>
            </a:extLst>
          </a:blip>
          <a:srcRect l="18893" r="17949" b="15480"/>
          <a:stretch/>
        </p:blipFill>
        <p:spPr>
          <a:xfrm>
            <a:off x="6662958" y="86157"/>
            <a:ext cx="3680668" cy="2605708"/>
          </a:xfrm>
          <a:prstGeom prst="rect">
            <a:avLst/>
          </a:prstGeom>
        </p:spPr>
      </p:pic>
      <p:pic>
        <p:nvPicPr>
          <p:cNvPr id="9" name="Picture 8">
            <a:extLst>
              <a:ext uri="{FF2B5EF4-FFF2-40B4-BE49-F238E27FC236}">
                <a16:creationId xmlns:a16="http://schemas.microsoft.com/office/drawing/2014/main" id="{F0EB4639-9512-4C20-9E8C-3AFE61E1AA42}"/>
              </a:ext>
            </a:extLst>
          </p:cNvPr>
          <p:cNvPicPr>
            <a:picLocks noChangeAspect="1"/>
          </p:cNvPicPr>
          <p:nvPr/>
        </p:nvPicPr>
        <p:blipFill rotWithShape="1">
          <a:blip r:embed="rId3">
            <a:extLst>
              <a:ext uri="{28A0092B-C50C-407E-A947-70E740481C1C}">
                <a14:useLocalDpi xmlns:a14="http://schemas.microsoft.com/office/drawing/2010/main" val="0"/>
              </a:ext>
            </a:extLst>
          </a:blip>
          <a:srcRect l="26672" r="27749"/>
          <a:stretch/>
        </p:blipFill>
        <p:spPr>
          <a:xfrm>
            <a:off x="6662958" y="3035185"/>
            <a:ext cx="3741490" cy="3736658"/>
          </a:xfrm>
          <a:prstGeom prst="rect">
            <a:avLst/>
          </a:prstGeom>
        </p:spPr>
      </p:pic>
    </p:spTree>
    <p:extLst>
      <p:ext uri="{BB962C8B-B14F-4D97-AF65-F5344CB8AC3E}">
        <p14:creationId xmlns:p14="http://schemas.microsoft.com/office/powerpoint/2010/main" val="3412342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7F67C-6CD0-4328-8EB2-8D2E2504F763}"/>
              </a:ext>
            </a:extLst>
          </p:cNvPr>
          <p:cNvSpPr>
            <a:spLocks noGrp="1"/>
          </p:cNvSpPr>
          <p:nvPr>
            <p:ph type="title"/>
          </p:nvPr>
        </p:nvSpPr>
        <p:spPr>
          <a:xfrm>
            <a:off x="0" y="-134224"/>
            <a:ext cx="5377343" cy="1241571"/>
          </a:xfrm>
        </p:spPr>
        <p:txBody>
          <a:bodyPr>
            <a:normAutofit/>
          </a:bodyPr>
          <a:lstStyle/>
          <a:p>
            <a:r>
              <a:rPr lang="en-US" b="1" u="sng" dirty="0"/>
              <a:t>3. SSH Authentication</a:t>
            </a:r>
            <a:endParaRPr lang="en-IN" dirty="0"/>
          </a:p>
        </p:txBody>
      </p:sp>
      <p:sp>
        <p:nvSpPr>
          <p:cNvPr id="3" name="Content Placeholder 2">
            <a:extLst>
              <a:ext uri="{FF2B5EF4-FFF2-40B4-BE49-F238E27FC236}">
                <a16:creationId xmlns:a16="http://schemas.microsoft.com/office/drawing/2014/main" id="{35707A54-A077-4428-969D-BAC5646C84EC}"/>
              </a:ext>
            </a:extLst>
          </p:cNvPr>
          <p:cNvSpPr>
            <a:spLocks noGrp="1"/>
          </p:cNvSpPr>
          <p:nvPr>
            <p:ph idx="1"/>
          </p:nvPr>
        </p:nvSpPr>
        <p:spPr>
          <a:xfrm>
            <a:off x="376806" y="1381009"/>
            <a:ext cx="3339517" cy="4351338"/>
          </a:xfrm>
        </p:spPr>
        <p:txBody>
          <a:bodyPr>
            <a:normAutofit fontScale="92500"/>
          </a:bodyPr>
          <a:lstStyle/>
          <a:p>
            <a:r>
              <a:rPr lang="en-US" dirty="0"/>
              <a:t>SSH is a network protocol </a:t>
            </a:r>
          </a:p>
          <a:p>
            <a:r>
              <a:rPr lang="en-IN" dirty="0"/>
              <a:t>Responsible for providing secure connection b/w client –server model</a:t>
            </a:r>
          </a:p>
          <a:p>
            <a:r>
              <a:rPr lang="en-IN" dirty="0"/>
              <a:t>By using SSH Authentication we can remotely access the </a:t>
            </a:r>
            <a:r>
              <a:rPr lang="en-IN" dirty="0" err="1"/>
              <a:t>Github</a:t>
            </a:r>
            <a:r>
              <a:rPr lang="en-IN" dirty="0"/>
              <a:t> from our local computer</a:t>
            </a:r>
          </a:p>
        </p:txBody>
      </p:sp>
      <p:pic>
        <p:nvPicPr>
          <p:cNvPr id="5" name="Picture 4">
            <a:extLst>
              <a:ext uri="{FF2B5EF4-FFF2-40B4-BE49-F238E27FC236}">
                <a16:creationId xmlns:a16="http://schemas.microsoft.com/office/drawing/2014/main" id="{EA983004-7D7B-4F38-A57A-9F19923DE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6499" y="1555741"/>
            <a:ext cx="7114442" cy="4001874"/>
          </a:xfrm>
          <a:prstGeom prst="rect">
            <a:avLst/>
          </a:prstGeom>
        </p:spPr>
      </p:pic>
    </p:spTree>
    <p:extLst>
      <p:ext uri="{BB962C8B-B14F-4D97-AF65-F5344CB8AC3E}">
        <p14:creationId xmlns:p14="http://schemas.microsoft.com/office/powerpoint/2010/main" val="3156282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CD2AC-FB2D-4C31-B4DF-550806F8B93C}"/>
              </a:ext>
            </a:extLst>
          </p:cNvPr>
          <p:cNvSpPr>
            <a:spLocks noGrp="1"/>
          </p:cNvSpPr>
          <p:nvPr>
            <p:ph type="title"/>
          </p:nvPr>
        </p:nvSpPr>
        <p:spPr>
          <a:xfrm>
            <a:off x="-2" y="-218114"/>
            <a:ext cx="6720281" cy="1325563"/>
          </a:xfrm>
        </p:spPr>
        <p:txBody>
          <a:bodyPr/>
          <a:lstStyle/>
          <a:p>
            <a:r>
              <a:rPr lang="en-US" b="1" u="sng" dirty="0"/>
              <a:t>Connecting to </a:t>
            </a:r>
            <a:r>
              <a:rPr lang="en-US" b="1" u="sng" dirty="0" err="1"/>
              <a:t>Github</a:t>
            </a:r>
            <a:r>
              <a:rPr lang="en-US" b="1" u="sng" dirty="0"/>
              <a:t> by SSH </a:t>
            </a:r>
            <a:endParaRPr lang="en-IN" dirty="0"/>
          </a:p>
        </p:txBody>
      </p:sp>
      <p:pic>
        <p:nvPicPr>
          <p:cNvPr id="9" name="Content Placeholder 8">
            <a:extLst>
              <a:ext uri="{FF2B5EF4-FFF2-40B4-BE49-F238E27FC236}">
                <a16:creationId xmlns:a16="http://schemas.microsoft.com/office/drawing/2014/main" id="{FD2C798D-2E81-4E5B-AB17-07F4E1D5F4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4022" y="681409"/>
            <a:ext cx="5657676" cy="4421391"/>
          </a:xfrm>
        </p:spPr>
      </p:pic>
      <p:sp>
        <p:nvSpPr>
          <p:cNvPr id="11" name="TextBox 10">
            <a:extLst>
              <a:ext uri="{FF2B5EF4-FFF2-40B4-BE49-F238E27FC236}">
                <a16:creationId xmlns:a16="http://schemas.microsoft.com/office/drawing/2014/main" id="{7A14BEE3-5EBD-46E2-BE9F-4D1B82DA34E4}"/>
              </a:ext>
            </a:extLst>
          </p:cNvPr>
          <p:cNvSpPr txBox="1"/>
          <p:nvPr/>
        </p:nvSpPr>
        <p:spPr>
          <a:xfrm>
            <a:off x="-66763" y="1232672"/>
            <a:ext cx="6853805" cy="3539430"/>
          </a:xfrm>
          <a:prstGeom prst="rect">
            <a:avLst/>
          </a:prstGeom>
          <a:noFill/>
        </p:spPr>
        <p:txBody>
          <a:bodyPr wrap="square" rtlCol="0">
            <a:spAutoFit/>
          </a:bodyPr>
          <a:lstStyle/>
          <a:p>
            <a:r>
              <a:rPr lang="en-US" sz="3200" dirty="0"/>
              <a:t>Steps for establishing connection b/w git and </a:t>
            </a:r>
            <a:r>
              <a:rPr lang="en-US" sz="3200" dirty="0" err="1"/>
              <a:t>github</a:t>
            </a:r>
            <a:r>
              <a:rPr lang="en-US" sz="3200" dirty="0"/>
              <a:t> by SSH :-</a:t>
            </a:r>
          </a:p>
          <a:p>
            <a:endParaRPr lang="en-US" sz="3200" dirty="0"/>
          </a:p>
          <a:p>
            <a:r>
              <a:rPr lang="en-US" sz="3200" dirty="0"/>
              <a:t>Step 1:-  Generate SSH Key</a:t>
            </a:r>
          </a:p>
          <a:p>
            <a:r>
              <a:rPr lang="en-IN" sz="3200" dirty="0"/>
              <a:t>Step 2:-  Upload Public Key to </a:t>
            </a:r>
            <a:r>
              <a:rPr lang="en-IN" sz="3200" dirty="0" err="1"/>
              <a:t>Github</a:t>
            </a:r>
            <a:r>
              <a:rPr lang="en-IN" sz="3200" dirty="0"/>
              <a:t> </a:t>
            </a:r>
          </a:p>
          <a:p>
            <a:r>
              <a:rPr lang="en-IN" sz="3200" dirty="0"/>
              <a:t>Step 3:-  Deploy SSH agent</a:t>
            </a:r>
          </a:p>
          <a:p>
            <a:r>
              <a:rPr lang="en-IN" sz="3200" dirty="0"/>
              <a:t>Step 4:-  Connection Established</a:t>
            </a:r>
            <a:endParaRPr lang="en-US" sz="3200" dirty="0"/>
          </a:p>
        </p:txBody>
      </p:sp>
    </p:spTree>
    <p:extLst>
      <p:ext uri="{BB962C8B-B14F-4D97-AF65-F5344CB8AC3E}">
        <p14:creationId xmlns:p14="http://schemas.microsoft.com/office/powerpoint/2010/main" val="3735105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E95F1-9605-4A7E-8054-27984D3388E1}"/>
              </a:ext>
            </a:extLst>
          </p:cNvPr>
          <p:cNvSpPr>
            <a:spLocks noGrp="1"/>
          </p:cNvSpPr>
          <p:nvPr>
            <p:ph type="title"/>
          </p:nvPr>
        </p:nvSpPr>
        <p:spPr>
          <a:xfrm>
            <a:off x="0" y="0"/>
            <a:ext cx="6527334" cy="1253950"/>
          </a:xfrm>
        </p:spPr>
        <p:txBody>
          <a:bodyPr/>
          <a:lstStyle/>
          <a:p>
            <a:r>
              <a:rPr lang="en-US" b="1" dirty="0"/>
              <a:t>Step 1</a:t>
            </a:r>
            <a:r>
              <a:rPr lang="en-US" dirty="0"/>
              <a:t>:- </a:t>
            </a:r>
            <a:r>
              <a:rPr lang="en-US" b="1" u="sng" dirty="0"/>
              <a:t>Generating SSH Key </a:t>
            </a:r>
            <a:endParaRPr lang="en-IN" dirty="0"/>
          </a:p>
        </p:txBody>
      </p:sp>
      <p:sp>
        <p:nvSpPr>
          <p:cNvPr id="3" name="Content Placeholder 2">
            <a:extLst>
              <a:ext uri="{FF2B5EF4-FFF2-40B4-BE49-F238E27FC236}">
                <a16:creationId xmlns:a16="http://schemas.microsoft.com/office/drawing/2014/main" id="{F5775920-2831-4D11-893A-8CE167E88B83}"/>
              </a:ext>
            </a:extLst>
          </p:cNvPr>
          <p:cNvSpPr>
            <a:spLocks noGrp="1"/>
          </p:cNvSpPr>
          <p:nvPr>
            <p:ph idx="1"/>
          </p:nvPr>
        </p:nvSpPr>
        <p:spPr>
          <a:xfrm>
            <a:off x="66413" y="1355842"/>
            <a:ext cx="10515600" cy="4351338"/>
          </a:xfrm>
        </p:spPr>
        <p:txBody>
          <a:bodyPr/>
          <a:lstStyle/>
          <a:p>
            <a:r>
              <a:rPr lang="en-US" dirty="0"/>
              <a:t> SSH can be setup by using a pair of keys </a:t>
            </a:r>
            <a:r>
              <a:rPr lang="en-US" dirty="0" err="1"/>
              <a:t>i.e</a:t>
            </a:r>
            <a:endParaRPr lang="en-US" dirty="0"/>
          </a:p>
          <a:p>
            <a:pPr marL="514350" indent="-514350">
              <a:buAutoNum type="arabicPeriod"/>
            </a:pPr>
            <a:r>
              <a:rPr lang="en-US" dirty="0"/>
              <a:t>Private Key (stored on SSH client) </a:t>
            </a:r>
          </a:p>
          <a:p>
            <a:pPr marL="514350" indent="-514350">
              <a:buFont typeface="Arial" panose="020B0604020202020204" pitchFamily="34" charset="0"/>
              <a:buAutoNum type="arabicPeriod"/>
            </a:pPr>
            <a:r>
              <a:rPr lang="en-US" dirty="0"/>
              <a:t>Public Key (stored on the server)</a:t>
            </a:r>
          </a:p>
          <a:p>
            <a:pPr marL="514350" indent="-514350">
              <a:buAutoNum type="arabicPeriod"/>
            </a:pPr>
            <a:endParaRPr lang="en-US" dirty="0"/>
          </a:p>
          <a:p>
            <a:pPr marL="0" indent="0">
              <a:buNone/>
            </a:pPr>
            <a:r>
              <a:rPr lang="en-IN" dirty="0"/>
              <a:t>SYNTAX FOR GENERATING SSH KEY :-</a:t>
            </a:r>
          </a:p>
          <a:p>
            <a:pPr marL="0"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B8B6A8CB-7F7E-4973-A1FC-E443BF167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9641" y="1426129"/>
            <a:ext cx="4932726" cy="2774658"/>
          </a:xfrm>
          <a:prstGeom prst="rect">
            <a:avLst/>
          </a:prstGeom>
        </p:spPr>
      </p:pic>
      <p:cxnSp>
        <p:nvCxnSpPr>
          <p:cNvPr id="7" name="Straight Arrow Connector 6">
            <a:extLst>
              <a:ext uri="{FF2B5EF4-FFF2-40B4-BE49-F238E27FC236}">
                <a16:creationId xmlns:a16="http://schemas.microsoft.com/office/drawing/2014/main" id="{7B65F9F1-BFA8-43B2-991F-15970F502B8E}"/>
              </a:ext>
            </a:extLst>
          </p:cNvPr>
          <p:cNvCxnSpPr>
            <a:cxnSpLocks/>
          </p:cNvCxnSpPr>
          <p:nvPr/>
        </p:nvCxnSpPr>
        <p:spPr>
          <a:xfrm>
            <a:off x="8237989" y="2737957"/>
            <a:ext cx="0" cy="25473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A126D80-2A56-46A9-88AD-5402CA72EAE5}"/>
              </a:ext>
            </a:extLst>
          </p:cNvPr>
          <p:cNvCxnSpPr>
            <a:cxnSpLocks/>
          </p:cNvCxnSpPr>
          <p:nvPr/>
        </p:nvCxnSpPr>
        <p:spPr>
          <a:xfrm>
            <a:off x="10657514" y="2813458"/>
            <a:ext cx="0" cy="20951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28F1209-43D3-40E3-B709-F180FCE11CF4}"/>
              </a:ext>
            </a:extLst>
          </p:cNvPr>
          <p:cNvSpPr txBox="1"/>
          <p:nvPr/>
        </p:nvSpPr>
        <p:spPr>
          <a:xfrm>
            <a:off x="7437983" y="5164757"/>
            <a:ext cx="1767792" cy="523220"/>
          </a:xfrm>
          <a:prstGeom prst="rect">
            <a:avLst/>
          </a:prstGeom>
          <a:noFill/>
        </p:spPr>
        <p:txBody>
          <a:bodyPr wrap="none" rtlCol="0">
            <a:spAutoFit/>
          </a:bodyPr>
          <a:lstStyle/>
          <a:p>
            <a:r>
              <a:rPr lang="en-US" sz="2800" dirty="0"/>
              <a:t>Private key</a:t>
            </a:r>
            <a:endParaRPr lang="en-IN" sz="2800" dirty="0"/>
          </a:p>
        </p:txBody>
      </p:sp>
      <p:sp>
        <p:nvSpPr>
          <p:cNvPr id="13" name="TextBox 12">
            <a:extLst>
              <a:ext uri="{FF2B5EF4-FFF2-40B4-BE49-F238E27FC236}">
                <a16:creationId xmlns:a16="http://schemas.microsoft.com/office/drawing/2014/main" id="{EAFCC2F2-3B6F-42CB-9414-FE0EF7E00874}"/>
              </a:ext>
            </a:extLst>
          </p:cNvPr>
          <p:cNvSpPr txBox="1"/>
          <p:nvPr/>
        </p:nvSpPr>
        <p:spPr>
          <a:xfrm>
            <a:off x="9964896" y="4908651"/>
            <a:ext cx="1663469" cy="523220"/>
          </a:xfrm>
          <a:prstGeom prst="rect">
            <a:avLst/>
          </a:prstGeom>
          <a:noFill/>
        </p:spPr>
        <p:txBody>
          <a:bodyPr wrap="none" rtlCol="0">
            <a:spAutoFit/>
          </a:bodyPr>
          <a:lstStyle/>
          <a:p>
            <a:r>
              <a:rPr lang="en-US" sz="2800" dirty="0"/>
              <a:t>Public Key</a:t>
            </a:r>
            <a:endParaRPr lang="en-IN" sz="2800" dirty="0"/>
          </a:p>
        </p:txBody>
      </p:sp>
      <p:pic>
        <p:nvPicPr>
          <p:cNvPr id="15" name="Picture 14">
            <a:extLst>
              <a:ext uri="{FF2B5EF4-FFF2-40B4-BE49-F238E27FC236}">
                <a16:creationId xmlns:a16="http://schemas.microsoft.com/office/drawing/2014/main" id="{F34928A1-43EC-40D4-BAFD-6C45F8E9CFE5}"/>
              </a:ext>
            </a:extLst>
          </p:cNvPr>
          <p:cNvPicPr>
            <a:picLocks noChangeAspect="1"/>
          </p:cNvPicPr>
          <p:nvPr/>
        </p:nvPicPr>
        <p:blipFill rotWithShape="1">
          <a:blip r:embed="rId3">
            <a:extLst>
              <a:ext uri="{28A0092B-C50C-407E-A947-70E740481C1C}">
                <a14:useLocalDpi xmlns:a14="http://schemas.microsoft.com/office/drawing/2010/main" val="0"/>
              </a:ext>
            </a:extLst>
          </a:blip>
          <a:srcRect l="10340" t="18831" r="10940" b="19489"/>
          <a:stretch/>
        </p:blipFill>
        <p:spPr>
          <a:xfrm>
            <a:off x="459630" y="4174983"/>
            <a:ext cx="5931995" cy="2220732"/>
          </a:xfrm>
          <a:prstGeom prst="rect">
            <a:avLst/>
          </a:prstGeom>
        </p:spPr>
      </p:pic>
    </p:spTree>
    <p:extLst>
      <p:ext uri="{BB962C8B-B14F-4D97-AF65-F5344CB8AC3E}">
        <p14:creationId xmlns:p14="http://schemas.microsoft.com/office/powerpoint/2010/main" val="1882584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CDC3-2CF6-49BD-9B17-EC3AFFF64098}"/>
              </a:ext>
            </a:extLst>
          </p:cNvPr>
          <p:cNvSpPr>
            <a:spLocks noGrp="1"/>
          </p:cNvSpPr>
          <p:nvPr>
            <p:ph type="title"/>
          </p:nvPr>
        </p:nvSpPr>
        <p:spPr>
          <a:xfrm>
            <a:off x="0" y="18255"/>
            <a:ext cx="10515600" cy="1325563"/>
          </a:xfrm>
        </p:spPr>
        <p:txBody>
          <a:bodyPr/>
          <a:lstStyle/>
          <a:p>
            <a:r>
              <a:rPr lang="en-US" b="1" dirty="0"/>
              <a:t>Step 2</a:t>
            </a:r>
            <a:r>
              <a:rPr lang="en-US" dirty="0"/>
              <a:t>:- </a:t>
            </a:r>
            <a:r>
              <a:rPr lang="en-US" b="1" u="sng" dirty="0"/>
              <a:t>Uploading Public Key to </a:t>
            </a:r>
            <a:r>
              <a:rPr lang="en-US" b="1" u="sng" dirty="0" err="1"/>
              <a:t>Github</a:t>
            </a:r>
            <a:r>
              <a:rPr lang="en-US" b="1" u="sng" dirty="0"/>
              <a:t> </a:t>
            </a:r>
            <a:endParaRPr lang="en-IN" dirty="0"/>
          </a:p>
        </p:txBody>
      </p:sp>
      <p:pic>
        <p:nvPicPr>
          <p:cNvPr id="5" name="Content Placeholder 4">
            <a:extLst>
              <a:ext uri="{FF2B5EF4-FFF2-40B4-BE49-F238E27FC236}">
                <a16:creationId xmlns:a16="http://schemas.microsoft.com/office/drawing/2014/main" id="{95029527-5CDC-436D-9AEB-4A48FBBF88E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707" t="8171" r="13852"/>
          <a:stretch/>
        </p:blipFill>
        <p:spPr>
          <a:xfrm>
            <a:off x="1300292" y="1006678"/>
            <a:ext cx="9295003" cy="5724010"/>
          </a:xfrm>
        </p:spPr>
      </p:pic>
    </p:spTree>
    <p:extLst>
      <p:ext uri="{BB962C8B-B14F-4D97-AF65-F5344CB8AC3E}">
        <p14:creationId xmlns:p14="http://schemas.microsoft.com/office/powerpoint/2010/main" val="2411905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19C0D-5DD7-452B-BCB6-F1E3ACB835F5}"/>
              </a:ext>
            </a:extLst>
          </p:cNvPr>
          <p:cNvSpPr>
            <a:spLocks noGrp="1"/>
          </p:cNvSpPr>
          <p:nvPr>
            <p:ph type="title"/>
          </p:nvPr>
        </p:nvSpPr>
        <p:spPr>
          <a:xfrm>
            <a:off x="0" y="-96269"/>
            <a:ext cx="6846116" cy="1325563"/>
          </a:xfrm>
        </p:spPr>
        <p:txBody>
          <a:bodyPr/>
          <a:lstStyle/>
          <a:p>
            <a:r>
              <a:rPr lang="en-US" b="1" dirty="0"/>
              <a:t>Step 3</a:t>
            </a:r>
            <a:r>
              <a:rPr lang="en-US" dirty="0"/>
              <a:t>:- </a:t>
            </a:r>
            <a:r>
              <a:rPr lang="en-US" b="1" u="sng" dirty="0"/>
              <a:t>Deploying SSH Agent </a:t>
            </a:r>
            <a:endParaRPr lang="en-IN" dirty="0"/>
          </a:p>
        </p:txBody>
      </p:sp>
      <p:sp>
        <p:nvSpPr>
          <p:cNvPr id="3" name="Content Placeholder 2">
            <a:extLst>
              <a:ext uri="{FF2B5EF4-FFF2-40B4-BE49-F238E27FC236}">
                <a16:creationId xmlns:a16="http://schemas.microsoft.com/office/drawing/2014/main" id="{44372450-3C9A-4CBE-A166-1673C6D1CA57}"/>
              </a:ext>
            </a:extLst>
          </p:cNvPr>
          <p:cNvSpPr>
            <a:spLocks noGrp="1"/>
          </p:cNvSpPr>
          <p:nvPr>
            <p:ph idx="1"/>
          </p:nvPr>
        </p:nvSpPr>
        <p:spPr>
          <a:xfrm>
            <a:off x="66413" y="1389398"/>
            <a:ext cx="4992149" cy="4351338"/>
          </a:xfrm>
        </p:spPr>
        <p:txBody>
          <a:bodyPr>
            <a:normAutofit lnSpcReduction="10000"/>
          </a:bodyPr>
          <a:lstStyle/>
          <a:p>
            <a:r>
              <a:rPr lang="en-US" dirty="0"/>
              <a:t>The </a:t>
            </a:r>
            <a:r>
              <a:rPr lang="en-US" dirty="0" err="1"/>
              <a:t>ssh</a:t>
            </a:r>
            <a:r>
              <a:rPr lang="en-US" dirty="0"/>
              <a:t>-agent is a helper program that keeps track of user's identity keys and their passphrases.</a:t>
            </a:r>
          </a:p>
          <a:p>
            <a:r>
              <a:rPr lang="en-US" dirty="0"/>
              <a:t> The agent can then use the keys to log into other servers without having the user type in a password or passphrase again. </a:t>
            </a:r>
          </a:p>
          <a:p>
            <a:r>
              <a:rPr lang="en-US" dirty="0"/>
              <a:t>This implements a form of single sign-on (SSO).</a:t>
            </a:r>
            <a:endParaRPr lang="en-IN" dirty="0"/>
          </a:p>
        </p:txBody>
      </p:sp>
      <p:pic>
        <p:nvPicPr>
          <p:cNvPr id="7" name="Picture 6">
            <a:extLst>
              <a:ext uri="{FF2B5EF4-FFF2-40B4-BE49-F238E27FC236}">
                <a16:creationId xmlns:a16="http://schemas.microsoft.com/office/drawing/2014/main" id="{74E31A34-6D10-4BAE-A343-9B88DFBEC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9058" y="1229294"/>
            <a:ext cx="6733977" cy="3969278"/>
          </a:xfrm>
          <a:prstGeom prst="rect">
            <a:avLst/>
          </a:prstGeom>
        </p:spPr>
      </p:pic>
    </p:spTree>
    <p:extLst>
      <p:ext uri="{BB962C8B-B14F-4D97-AF65-F5344CB8AC3E}">
        <p14:creationId xmlns:p14="http://schemas.microsoft.com/office/powerpoint/2010/main" val="1462895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A455BB-E752-4811-A972-C415B1BBEE6F}"/>
              </a:ext>
            </a:extLst>
          </p:cNvPr>
          <p:cNvSpPr>
            <a:spLocks noGrp="1"/>
          </p:cNvSpPr>
          <p:nvPr>
            <p:ph idx="1"/>
          </p:nvPr>
        </p:nvSpPr>
        <p:spPr>
          <a:xfrm>
            <a:off x="159391" y="226503"/>
            <a:ext cx="11862033" cy="6467912"/>
          </a:xfrm>
        </p:spPr>
        <p:txBody>
          <a:bodyPr/>
          <a:lstStyle/>
          <a:p>
            <a:pPr marL="0" indent="0">
              <a:buNone/>
            </a:pPr>
            <a:r>
              <a:rPr lang="en-US" dirty="0"/>
              <a:t>Step 2: Add files to Project Directory</a:t>
            </a:r>
          </a:p>
          <a:p>
            <a:pPr marL="0" indent="0">
              <a:buNone/>
            </a:pPr>
            <a:r>
              <a:rPr lang="en-US" dirty="0"/>
              <a:t>  (</a:t>
            </a:r>
            <a:r>
              <a:rPr lang="en-US" sz="2400" dirty="0"/>
              <a:t>Three files are added to project directory “</a:t>
            </a:r>
            <a:r>
              <a:rPr lang="en-US" sz="2400" dirty="0" err="1"/>
              <a:t>gitdemo</a:t>
            </a:r>
            <a:r>
              <a:rPr lang="en-US" sz="2400" dirty="0"/>
              <a:t>”  </a:t>
            </a:r>
            <a:r>
              <a:rPr lang="en-US" sz="2400" dirty="0" err="1"/>
              <a:t>i.e</a:t>
            </a:r>
            <a:r>
              <a:rPr lang="en-US" sz="2400" dirty="0"/>
              <a:t>  index.html , style.css , paint.js)</a:t>
            </a:r>
          </a:p>
          <a:p>
            <a:pPr marL="0" indent="0">
              <a:buNone/>
            </a:pPr>
            <a:r>
              <a:rPr lang="en-US" sz="2400" dirty="0"/>
              <a:t>    </a:t>
            </a:r>
          </a:p>
          <a:p>
            <a:pPr marL="0" indent="0">
              <a:buNone/>
            </a:pPr>
            <a:r>
              <a:rPr lang="en-US" sz="2400"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184B9300-DF30-4D0D-B2A7-4464EA551679}"/>
              </a:ext>
            </a:extLst>
          </p:cNvPr>
          <p:cNvPicPr>
            <a:picLocks noChangeAspect="1"/>
          </p:cNvPicPr>
          <p:nvPr/>
        </p:nvPicPr>
        <p:blipFill rotWithShape="1">
          <a:blip r:embed="rId2">
            <a:extLst>
              <a:ext uri="{28A0092B-C50C-407E-A947-70E740481C1C}">
                <a14:useLocalDpi xmlns:a14="http://schemas.microsoft.com/office/drawing/2010/main" val="0"/>
              </a:ext>
            </a:extLst>
          </a:blip>
          <a:srcRect r="45885"/>
          <a:stretch/>
        </p:blipFill>
        <p:spPr>
          <a:xfrm>
            <a:off x="607783" y="1772265"/>
            <a:ext cx="5075339" cy="4706007"/>
          </a:xfrm>
          <a:prstGeom prst="rect">
            <a:avLst/>
          </a:prstGeom>
        </p:spPr>
      </p:pic>
      <p:pic>
        <p:nvPicPr>
          <p:cNvPr id="4" name="Picture 3">
            <a:extLst>
              <a:ext uri="{FF2B5EF4-FFF2-40B4-BE49-F238E27FC236}">
                <a16:creationId xmlns:a16="http://schemas.microsoft.com/office/drawing/2014/main" id="{8A30FA6D-C9C5-4B46-A837-58CBB63E4D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8773" y="3429000"/>
            <a:ext cx="2340528" cy="2340528"/>
          </a:xfrm>
          <a:prstGeom prst="rect">
            <a:avLst/>
          </a:prstGeom>
        </p:spPr>
      </p:pic>
      <p:pic>
        <p:nvPicPr>
          <p:cNvPr id="7" name="Picture 6">
            <a:extLst>
              <a:ext uri="{FF2B5EF4-FFF2-40B4-BE49-F238E27FC236}">
                <a16:creationId xmlns:a16="http://schemas.microsoft.com/office/drawing/2014/main" id="{B54061BD-0773-469A-95E2-03DDB58E1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633333" y="3849317"/>
            <a:ext cx="437880" cy="1705738"/>
          </a:xfrm>
          <a:prstGeom prst="rect">
            <a:avLst/>
          </a:prstGeom>
        </p:spPr>
      </p:pic>
      <p:pic>
        <p:nvPicPr>
          <p:cNvPr id="9" name="Picture 8">
            <a:extLst>
              <a:ext uri="{FF2B5EF4-FFF2-40B4-BE49-F238E27FC236}">
                <a16:creationId xmlns:a16="http://schemas.microsoft.com/office/drawing/2014/main" id="{6DF182E4-15AC-4DAF-A43C-D85FEE2D3B4E}"/>
              </a:ext>
            </a:extLst>
          </p:cNvPr>
          <p:cNvPicPr>
            <a:picLocks noChangeAspect="1"/>
          </p:cNvPicPr>
          <p:nvPr/>
        </p:nvPicPr>
        <p:blipFill rotWithShape="1">
          <a:blip r:embed="rId5">
            <a:extLst>
              <a:ext uri="{28A0092B-C50C-407E-A947-70E740481C1C}">
                <a14:useLocalDpi xmlns:a14="http://schemas.microsoft.com/office/drawing/2010/main" val="0"/>
              </a:ext>
            </a:extLst>
          </a:blip>
          <a:srcRect l="17919" r="19328"/>
          <a:stretch/>
        </p:blipFill>
        <p:spPr>
          <a:xfrm>
            <a:off x="6063003" y="3908156"/>
            <a:ext cx="1859513" cy="1481592"/>
          </a:xfrm>
          <a:prstGeom prst="rect">
            <a:avLst/>
          </a:prstGeom>
        </p:spPr>
      </p:pic>
      <p:sp>
        <p:nvSpPr>
          <p:cNvPr id="10" name="TextBox 9">
            <a:extLst>
              <a:ext uri="{FF2B5EF4-FFF2-40B4-BE49-F238E27FC236}">
                <a16:creationId xmlns:a16="http://schemas.microsoft.com/office/drawing/2014/main" id="{0369E722-082B-47AD-8651-41A3AAAF1234}"/>
              </a:ext>
            </a:extLst>
          </p:cNvPr>
          <p:cNvSpPr txBox="1"/>
          <p:nvPr/>
        </p:nvSpPr>
        <p:spPr>
          <a:xfrm>
            <a:off x="10486816" y="4702185"/>
            <a:ext cx="1421351" cy="523220"/>
          </a:xfrm>
          <a:prstGeom prst="rect">
            <a:avLst/>
          </a:prstGeom>
          <a:noFill/>
        </p:spPr>
        <p:txBody>
          <a:bodyPr wrap="none" rtlCol="0">
            <a:spAutoFit/>
          </a:bodyPr>
          <a:lstStyle/>
          <a:p>
            <a:r>
              <a:rPr lang="en-US" sz="2800" b="1" dirty="0" err="1">
                <a:solidFill>
                  <a:schemeClr val="bg1"/>
                </a:solidFill>
              </a:rPr>
              <a:t>gitdemo</a:t>
            </a:r>
            <a:endParaRPr lang="en-IN" sz="2800" b="1" dirty="0">
              <a:solidFill>
                <a:schemeClr val="bg1"/>
              </a:solidFill>
            </a:endParaRPr>
          </a:p>
        </p:txBody>
      </p:sp>
      <p:sp>
        <p:nvSpPr>
          <p:cNvPr id="2" name="TextBox 1">
            <a:extLst>
              <a:ext uri="{FF2B5EF4-FFF2-40B4-BE49-F238E27FC236}">
                <a16:creationId xmlns:a16="http://schemas.microsoft.com/office/drawing/2014/main" id="{82579A5B-E8C3-4DF2-94CA-085895FC11F6}"/>
              </a:ext>
            </a:extLst>
          </p:cNvPr>
          <p:cNvSpPr txBox="1"/>
          <p:nvPr/>
        </p:nvSpPr>
        <p:spPr>
          <a:xfrm>
            <a:off x="6556098" y="5509418"/>
            <a:ext cx="1280607" cy="369332"/>
          </a:xfrm>
          <a:prstGeom prst="rect">
            <a:avLst/>
          </a:prstGeom>
          <a:noFill/>
        </p:spPr>
        <p:txBody>
          <a:bodyPr wrap="none" rtlCol="0">
            <a:spAutoFit/>
          </a:bodyPr>
          <a:lstStyle/>
          <a:p>
            <a:r>
              <a:rPr lang="en-US" dirty="0"/>
              <a:t>Project files</a:t>
            </a:r>
            <a:endParaRPr lang="en-IN" dirty="0"/>
          </a:p>
        </p:txBody>
      </p:sp>
    </p:spTree>
    <p:extLst>
      <p:ext uri="{BB962C8B-B14F-4D97-AF65-F5344CB8AC3E}">
        <p14:creationId xmlns:p14="http://schemas.microsoft.com/office/powerpoint/2010/main" val="4063256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ECBA5-41AB-4A62-A5CC-E4E18DAAA611}"/>
              </a:ext>
            </a:extLst>
          </p:cNvPr>
          <p:cNvSpPr>
            <a:spLocks noGrp="1"/>
          </p:cNvSpPr>
          <p:nvPr>
            <p:ph type="title"/>
          </p:nvPr>
        </p:nvSpPr>
        <p:spPr>
          <a:xfrm>
            <a:off x="0" y="-180159"/>
            <a:ext cx="10515600" cy="1325563"/>
          </a:xfrm>
        </p:spPr>
        <p:txBody>
          <a:bodyPr/>
          <a:lstStyle/>
          <a:p>
            <a:r>
              <a:rPr lang="en-US" b="1" u="sng" dirty="0"/>
              <a:t>4. Pushing Code to the </a:t>
            </a:r>
            <a:r>
              <a:rPr lang="en-US" b="1" u="sng" dirty="0" err="1"/>
              <a:t>Github</a:t>
            </a:r>
            <a:r>
              <a:rPr lang="en-US" b="1" u="sng" dirty="0"/>
              <a:t>  </a:t>
            </a:r>
            <a:endParaRPr lang="en-IN" dirty="0"/>
          </a:p>
        </p:txBody>
      </p:sp>
      <p:sp>
        <p:nvSpPr>
          <p:cNvPr id="3" name="Content Placeholder 2">
            <a:extLst>
              <a:ext uri="{FF2B5EF4-FFF2-40B4-BE49-F238E27FC236}">
                <a16:creationId xmlns:a16="http://schemas.microsoft.com/office/drawing/2014/main" id="{59C3B0A0-1DB4-4410-A3F8-B58226893482}"/>
              </a:ext>
            </a:extLst>
          </p:cNvPr>
          <p:cNvSpPr>
            <a:spLocks noGrp="1"/>
          </p:cNvSpPr>
          <p:nvPr>
            <p:ph idx="1"/>
          </p:nvPr>
        </p:nvSpPr>
        <p:spPr>
          <a:xfrm>
            <a:off x="141914" y="1225425"/>
            <a:ext cx="6980338" cy="4351338"/>
          </a:xfrm>
        </p:spPr>
        <p:txBody>
          <a:bodyPr/>
          <a:lstStyle/>
          <a:p>
            <a:r>
              <a:rPr lang="en-US" dirty="0"/>
              <a:t>Steps for pushing code to the </a:t>
            </a:r>
            <a:r>
              <a:rPr lang="en-US" dirty="0" err="1"/>
              <a:t>github</a:t>
            </a:r>
            <a:endParaRPr lang="en-US" dirty="0"/>
          </a:p>
          <a:p>
            <a:endParaRPr lang="en-US" dirty="0"/>
          </a:p>
          <a:p>
            <a:pPr marL="0" indent="0">
              <a:buNone/>
            </a:pPr>
            <a:r>
              <a:rPr lang="en-US" dirty="0"/>
              <a:t>Step 1 : Create a Repository on </a:t>
            </a:r>
            <a:r>
              <a:rPr lang="en-US" dirty="0" err="1"/>
              <a:t>github</a:t>
            </a:r>
            <a:endParaRPr lang="en-US" dirty="0"/>
          </a:p>
          <a:p>
            <a:pPr marL="0" indent="0">
              <a:buNone/>
            </a:pPr>
            <a:endParaRPr lang="en-US" dirty="0"/>
          </a:p>
          <a:p>
            <a:pPr marL="0" indent="0">
              <a:buNone/>
            </a:pPr>
            <a:r>
              <a:rPr lang="en-US" dirty="0"/>
              <a:t>Step 2: Copy the Repository link from </a:t>
            </a:r>
            <a:r>
              <a:rPr lang="en-US" dirty="0" err="1"/>
              <a:t>github</a:t>
            </a:r>
            <a:r>
              <a:rPr lang="en-US" dirty="0"/>
              <a:t> and execute below command</a:t>
            </a:r>
          </a:p>
          <a:p>
            <a:pPr marL="0" indent="0">
              <a:buNone/>
            </a:pPr>
            <a:endParaRPr lang="en-US" dirty="0"/>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D0152E83-502B-4E44-BABC-094DEE4CF660}"/>
              </a:ext>
            </a:extLst>
          </p:cNvPr>
          <p:cNvPicPr>
            <a:picLocks noChangeAspect="1"/>
          </p:cNvPicPr>
          <p:nvPr/>
        </p:nvPicPr>
        <p:blipFill rotWithShape="1">
          <a:blip r:embed="rId2">
            <a:extLst>
              <a:ext uri="{28A0092B-C50C-407E-A947-70E740481C1C}">
                <a14:useLocalDpi xmlns:a14="http://schemas.microsoft.com/office/drawing/2010/main" val="0"/>
              </a:ext>
            </a:extLst>
          </a:blip>
          <a:srcRect l="13012" t="22367" r="12688" b="22418"/>
          <a:stretch/>
        </p:blipFill>
        <p:spPr>
          <a:xfrm>
            <a:off x="1358666" y="4437775"/>
            <a:ext cx="4546833" cy="1824973"/>
          </a:xfrm>
          <a:prstGeom prst="rect">
            <a:avLst/>
          </a:prstGeom>
        </p:spPr>
      </p:pic>
      <p:sp>
        <p:nvSpPr>
          <p:cNvPr id="7" name="TextBox 6">
            <a:extLst>
              <a:ext uri="{FF2B5EF4-FFF2-40B4-BE49-F238E27FC236}">
                <a16:creationId xmlns:a16="http://schemas.microsoft.com/office/drawing/2014/main" id="{AA095BC4-7D17-4567-9C25-8307FDC32E4F}"/>
              </a:ext>
            </a:extLst>
          </p:cNvPr>
          <p:cNvSpPr txBox="1"/>
          <p:nvPr/>
        </p:nvSpPr>
        <p:spPr>
          <a:xfrm>
            <a:off x="394995" y="6386079"/>
            <a:ext cx="7806881" cy="369332"/>
          </a:xfrm>
          <a:prstGeom prst="rect">
            <a:avLst/>
          </a:prstGeom>
          <a:noFill/>
        </p:spPr>
        <p:txBody>
          <a:bodyPr wrap="none" rtlCol="0">
            <a:spAutoFit/>
          </a:bodyPr>
          <a:lstStyle/>
          <a:p>
            <a:r>
              <a:rPr lang="en-US" b="0" i="0" dirty="0">
                <a:solidFill>
                  <a:srgbClr val="222635"/>
                </a:solidFill>
                <a:effectLst/>
                <a:latin typeface="Cambria" panose="02040503050406030204" pitchFamily="18" charset="0"/>
              </a:rPr>
              <a:t>(This command is used to connect your local repository to the remote server.)</a:t>
            </a:r>
            <a:endParaRPr lang="en-IN" dirty="0"/>
          </a:p>
        </p:txBody>
      </p:sp>
    </p:spTree>
    <p:extLst>
      <p:ext uri="{BB962C8B-B14F-4D97-AF65-F5344CB8AC3E}">
        <p14:creationId xmlns:p14="http://schemas.microsoft.com/office/powerpoint/2010/main" val="2033395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239174-DB96-48C9-975B-91C8A5AF773E}"/>
              </a:ext>
            </a:extLst>
          </p:cNvPr>
          <p:cNvSpPr>
            <a:spLocks noGrp="1"/>
          </p:cNvSpPr>
          <p:nvPr>
            <p:ph idx="1"/>
          </p:nvPr>
        </p:nvSpPr>
        <p:spPr>
          <a:xfrm>
            <a:off x="183859" y="391107"/>
            <a:ext cx="10515600" cy="5934191"/>
          </a:xfrm>
        </p:spPr>
        <p:txBody>
          <a:bodyPr>
            <a:normAutofit/>
          </a:bodyPr>
          <a:lstStyle/>
          <a:p>
            <a:r>
              <a:rPr lang="en-US" dirty="0"/>
              <a:t>Step 3 : Now to push code into </a:t>
            </a:r>
            <a:r>
              <a:rPr lang="en-US" dirty="0" err="1"/>
              <a:t>github</a:t>
            </a:r>
            <a:r>
              <a:rPr lang="en-US" dirty="0"/>
              <a:t> repository use the below command</a:t>
            </a:r>
          </a:p>
          <a:p>
            <a:endParaRPr lang="en-US" dirty="0"/>
          </a:p>
          <a:p>
            <a:pPr marL="0" indent="0">
              <a:buNone/>
            </a:pPr>
            <a:endParaRPr lang="en-US" dirty="0"/>
          </a:p>
          <a:p>
            <a:pPr marL="0" indent="0">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Step 4 : The code is now successfully pushed to </a:t>
            </a:r>
            <a:r>
              <a:rPr lang="en-US" dirty="0" err="1"/>
              <a:t>github</a:t>
            </a:r>
            <a:r>
              <a:rPr lang="en-US" dirty="0"/>
              <a:t> . </a:t>
            </a:r>
            <a:r>
              <a:rPr lang="en-US" dirty="0" err="1"/>
              <a:t>Referesh</a:t>
            </a:r>
            <a:r>
              <a:rPr lang="en-US" dirty="0"/>
              <a:t> the </a:t>
            </a:r>
            <a:r>
              <a:rPr lang="en-US" dirty="0" err="1"/>
              <a:t>github</a:t>
            </a:r>
            <a:r>
              <a:rPr lang="en-US" dirty="0"/>
              <a:t> page to see the final result.  </a:t>
            </a:r>
          </a:p>
          <a:p>
            <a:pPr marL="0" indent="0">
              <a:buNone/>
            </a:pPr>
            <a:endParaRPr lang="en-IN" dirty="0"/>
          </a:p>
        </p:txBody>
      </p:sp>
      <p:pic>
        <p:nvPicPr>
          <p:cNvPr id="5" name="Picture 4">
            <a:extLst>
              <a:ext uri="{FF2B5EF4-FFF2-40B4-BE49-F238E27FC236}">
                <a16:creationId xmlns:a16="http://schemas.microsoft.com/office/drawing/2014/main" id="{36BE2F71-0C15-4CA9-A3E0-3BED1ECA5025}"/>
              </a:ext>
            </a:extLst>
          </p:cNvPr>
          <p:cNvPicPr>
            <a:picLocks noChangeAspect="1"/>
          </p:cNvPicPr>
          <p:nvPr/>
        </p:nvPicPr>
        <p:blipFill rotWithShape="1">
          <a:blip r:embed="rId2">
            <a:extLst>
              <a:ext uri="{28A0092B-C50C-407E-A947-70E740481C1C}">
                <a14:useLocalDpi xmlns:a14="http://schemas.microsoft.com/office/drawing/2010/main" val="0"/>
              </a:ext>
            </a:extLst>
          </a:blip>
          <a:srcRect l="12082" t="21630" r="12685" b="22816"/>
          <a:stretch/>
        </p:blipFill>
        <p:spPr>
          <a:xfrm>
            <a:off x="1602297" y="1501630"/>
            <a:ext cx="4748169" cy="1871875"/>
          </a:xfrm>
          <a:prstGeom prst="rect">
            <a:avLst/>
          </a:prstGeom>
        </p:spPr>
      </p:pic>
      <p:sp>
        <p:nvSpPr>
          <p:cNvPr id="6" name="TextBox 5">
            <a:extLst>
              <a:ext uri="{FF2B5EF4-FFF2-40B4-BE49-F238E27FC236}">
                <a16:creationId xmlns:a16="http://schemas.microsoft.com/office/drawing/2014/main" id="{ED8229BC-9172-462A-8464-859D6BB9808C}"/>
              </a:ext>
            </a:extLst>
          </p:cNvPr>
          <p:cNvSpPr txBox="1"/>
          <p:nvPr/>
        </p:nvSpPr>
        <p:spPr>
          <a:xfrm>
            <a:off x="671119" y="3926048"/>
            <a:ext cx="9168087" cy="923330"/>
          </a:xfrm>
          <a:prstGeom prst="rect">
            <a:avLst/>
          </a:prstGeom>
          <a:noFill/>
        </p:spPr>
        <p:txBody>
          <a:bodyPr wrap="none" rtlCol="0">
            <a:spAutoFit/>
          </a:bodyPr>
          <a:lstStyle/>
          <a:p>
            <a:pPr algn="l"/>
            <a:r>
              <a:rPr lang="en-US" b="0" i="0" dirty="0">
                <a:solidFill>
                  <a:srgbClr val="222635"/>
                </a:solidFill>
                <a:effectLst/>
                <a:latin typeface="Cambria" panose="02040503050406030204" pitchFamily="18" charset="0"/>
              </a:rPr>
              <a:t>(This command sends the committed changes of master branch to your remote repository.)</a:t>
            </a:r>
          </a:p>
          <a:p>
            <a:br>
              <a:rPr lang="en-US" dirty="0"/>
            </a:br>
            <a:endParaRPr lang="en-IN" dirty="0"/>
          </a:p>
        </p:txBody>
      </p:sp>
    </p:spTree>
    <p:extLst>
      <p:ext uri="{BB962C8B-B14F-4D97-AF65-F5344CB8AC3E}">
        <p14:creationId xmlns:p14="http://schemas.microsoft.com/office/powerpoint/2010/main" val="3266987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693C4FEB-0869-415C-B70D-7A3A544246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1488"/>
            <a:ext cx="12192000" cy="7180976"/>
          </a:xfrm>
        </p:spPr>
      </p:pic>
      <p:sp>
        <p:nvSpPr>
          <p:cNvPr id="2" name="Title 1">
            <a:extLst>
              <a:ext uri="{FF2B5EF4-FFF2-40B4-BE49-F238E27FC236}">
                <a16:creationId xmlns:a16="http://schemas.microsoft.com/office/drawing/2014/main" id="{A0E403DF-A73E-47EC-8AEA-5CBC5C1E4672}"/>
              </a:ext>
            </a:extLst>
          </p:cNvPr>
          <p:cNvSpPr>
            <a:spLocks noGrp="1"/>
          </p:cNvSpPr>
          <p:nvPr>
            <p:ph type="title"/>
          </p:nvPr>
        </p:nvSpPr>
        <p:spPr>
          <a:xfrm>
            <a:off x="1669409" y="298013"/>
            <a:ext cx="9966121" cy="1941848"/>
          </a:xfrm>
        </p:spPr>
        <p:txBody>
          <a:bodyPr>
            <a:noAutofit/>
          </a:bodyPr>
          <a:lstStyle/>
          <a:p>
            <a:r>
              <a:rPr lang="en-US" sz="9600" u="sng" dirty="0">
                <a:solidFill>
                  <a:schemeClr val="bg1"/>
                </a:solidFill>
                <a:latin typeface="Arial Black" panose="020B0A04020102020204" pitchFamily="34" charset="0"/>
              </a:rPr>
              <a:t>THANK YOU !</a:t>
            </a:r>
            <a:endParaRPr lang="en-IN" sz="9600" u="sng" dirty="0">
              <a:solidFill>
                <a:schemeClr val="bg1"/>
              </a:solidFill>
              <a:latin typeface="Arial Black" panose="020B0A04020102020204" pitchFamily="34" charset="0"/>
            </a:endParaRPr>
          </a:p>
        </p:txBody>
      </p:sp>
      <p:sp>
        <p:nvSpPr>
          <p:cNvPr id="11" name="TextBox 10">
            <a:extLst>
              <a:ext uri="{FF2B5EF4-FFF2-40B4-BE49-F238E27FC236}">
                <a16:creationId xmlns:a16="http://schemas.microsoft.com/office/drawing/2014/main" id="{02A2C58D-407F-4555-A572-9A53B7B169E2}"/>
              </a:ext>
            </a:extLst>
          </p:cNvPr>
          <p:cNvSpPr txBox="1"/>
          <p:nvPr/>
        </p:nvSpPr>
        <p:spPr>
          <a:xfrm>
            <a:off x="855677" y="5889072"/>
            <a:ext cx="184731" cy="369332"/>
          </a:xfrm>
          <a:prstGeom prst="rect">
            <a:avLst/>
          </a:prstGeom>
          <a:noFill/>
        </p:spPr>
        <p:txBody>
          <a:bodyPr wrap="none" rtlCol="0">
            <a:spAutoFit/>
          </a:bodyPr>
          <a:lstStyle/>
          <a:p>
            <a:endParaRPr lang="en-IN" dirty="0">
              <a:solidFill>
                <a:schemeClr val="bg1"/>
              </a:solidFill>
            </a:endParaRPr>
          </a:p>
        </p:txBody>
      </p:sp>
      <p:sp>
        <p:nvSpPr>
          <p:cNvPr id="12" name="TextBox 11">
            <a:extLst>
              <a:ext uri="{FF2B5EF4-FFF2-40B4-BE49-F238E27FC236}">
                <a16:creationId xmlns:a16="http://schemas.microsoft.com/office/drawing/2014/main" id="{EAA67E0E-BE10-4E9C-8557-C65E9D8957EA}"/>
              </a:ext>
            </a:extLst>
          </p:cNvPr>
          <p:cNvSpPr txBox="1"/>
          <p:nvPr/>
        </p:nvSpPr>
        <p:spPr>
          <a:xfrm>
            <a:off x="87532" y="2659559"/>
            <a:ext cx="8595074" cy="769441"/>
          </a:xfrm>
          <a:prstGeom prst="rect">
            <a:avLst/>
          </a:prstGeom>
          <a:noFill/>
        </p:spPr>
        <p:txBody>
          <a:bodyPr wrap="square" rtlCol="0">
            <a:spAutoFit/>
          </a:bodyPr>
          <a:lstStyle/>
          <a:p>
            <a:r>
              <a:rPr lang="en-US" sz="4400" dirty="0">
                <a:solidFill>
                  <a:schemeClr val="bg1"/>
                </a:solidFill>
                <a:latin typeface="Bahnschrift SemiBold" panose="020B0502040204020203" pitchFamily="34" charset="0"/>
              </a:rPr>
              <a:t>Connect with me on  </a:t>
            </a:r>
            <a:endParaRPr lang="en-IN" sz="4400" dirty="0">
              <a:solidFill>
                <a:schemeClr val="bg1"/>
              </a:solidFill>
              <a:latin typeface="Bahnschrift SemiBold" panose="020B0502040204020203" pitchFamily="34" charset="0"/>
            </a:endParaRPr>
          </a:p>
        </p:txBody>
      </p:sp>
      <p:pic>
        <p:nvPicPr>
          <p:cNvPr id="14" name="Picture 13">
            <a:hlinkClick r:id="rId3"/>
            <a:extLst>
              <a:ext uri="{FF2B5EF4-FFF2-40B4-BE49-F238E27FC236}">
                <a16:creationId xmlns:a16="http://schemas.microsoft.com/office/drawing/2014/main" id="{44C8D6C9-294C-4DEB-8002-55FE85894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19" y="3429000"/>
            <a:ext cx="1414941" cy="1414941"/>
          </a:xfrm>
          <a:prstGeom prst="rect">
            <a:avLst/>
          </a:prstGeom>
        </p:spPr>
      </p:pic>
      <p:pic>
        <p:nvPicPr>
          <p:cNvPr id="16" name="Picture 15">
            <a:hlinkClick r:id="rId5"/>
            <a:extLst>
              <a:ext uri="{FF2B5EF4-FFF2-40B4-BE49-F238E27FC236}">
                <a16:creationId xmlns:a16="http://schemas.microsoft.com/office/drawing/2014/main" id="{6383338F-A2E1-4766-A978-593B5FFEDB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3274" y="3629558"/>
            <a:ext cx="1326627" cy="882121"/>
          </a:xfrm>
          <a:prstGeom prst="rect">
            <a:avLst/>
          </a:prstGeom>
        </p:spPr>
      </p:pic>
      <p:pic>
        <p:nvPicPr>
          <p:cNvPr id="18" name="Picture 17">
            <a:hlinkClick r:id="rId7"/>
            <a:extLst>
              <a:ext uri="{FF2B5EF4-FFF2-40B4-BE49-F238E27FC236}">
                <a16:creationId xmlns:a16="http://schemas.microsoft.com/office/drawing/2014/main" id="{4CB80EE4-AA49-48B4-8A74-94067F2B1E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1420" y="3559789"/>
            <a:ext cx="1131572" cy="1131572"/>
          </a:xfrm>
          <a:prstGeom prst="rect">
            <a:avLst/>
          </a:prstGeom>
        </p:spPr>
      </p:pic>
      <p:pic>
        <p:nvPicPr>
          <p:cNvPr id="20" name="Picture 19">
            <a:hlinkClick r:id="rId9"/>
            <a:extLst>
              <a:ext uri="{FF2B5EF4-FFF2-40B4-BE49-F238E27FC236}">
                <a16:creationId xmlns:a16="http://schemas.microsoft.com/office/drawing/2014/main" id="{8A441170-223B-43CF-885F-D3A2B97A7D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7354" y="5905018"/>
            <a:ext cx="769441" cy="769441"/>
          </a:xfrm>
          <a:prstGeom prst="rect">
            <a:avLst/>
          </a:prstGeom>
        </p:spPr>
      </p:pic>
      <p:sp>
        <p:nvSpPr>
          <p:cNvPr id="21" name="TextBox 20">
            <a:extLst>
              <a:ext uri="{FF2B5EF4-FFF2-40B4-BE49-F238E27FC236}">
                <a16:creationId xmlns:a16="http://schemas.microsoft.com/office/drawing/2014/main" id="{8CD65F77-C772-4A41-A4A8-62F7F00BCC1D}"/>
              </a:ext>
            </a:extLst>
          </p:cNvPr>
          <p:cNvSpPr txBox="1"/>
          <p:nvPr/>
        </p:nvSpPr>
        <p:spPr>
          <a:xfrm>
            <a:off x="-61519" y="4905496"/>
            <a:ext cx="6474883" cy="769441"/>
          </a:xfrm>
          <a:prstGeom prst="rect">
            <a:avLst/>
          </a:prstGeom>
          <a:noFill/>
        </p:spPr>
        <p:txBody>
          <a:bodyPr wrap="square" rtlCol="0">
            <a:spAutoFit/>
          </a:bodyPr>
          <a:lstStyle/>
          <a:p>
            <a:r>
              <a:rPr lang="en-US" sz="4400" dirty="0">
                <a:solidFill>
                  <a:schemeClr val="bg1"/>
                </a:solidFill>
                <a:latin typeface="Bahnschrift SemiBold" panose="020B0502040204020203" pitchFamily="34" charset="0"/>
              </a:rPr>
              <a:t>Connect with devkode.io</a:t>
            </a:r>
            <a:endParaRPr lang="en-IN" sz="4400" dirty="0">
              <a:solidFill>
                <a:schemeClr val="bg1"/>
              </a:solidFill>
              <a:latin typeface="Bahnschrift SemiBold" panose="020B0502040204020203" pitchFamily="34" charset="0"/>
            </a:endParaRPr>
          </a:p>
        </p:txBody>
      </p:sp>
      <p:pic>
        <p:nvPicPr>
          <p:cNvPr id="23" name="Picture 22">
            <a:hlinkClick r:id="rId11"/>
            <a:extLst>
              <a:ext uri="{FF2B5EF4-FFF2-40B4-BE49-F238E27FC236}">
                <a16:creationId xmlns:a16="http://schemas.microsoft.com/office/drawing/2014/main" id="{4A4E82D0-C300-4FED-A486-BCE7373D936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53422" y="5765706"/>
            <a:ext cx="1072299" cy="1072299"/>
          </a:xfrm>
          <a:prstGeom prst="rect">
            <a:avLst/>
          </a:prstGeom>
        </p:spPr>
      </p:pic>
      <p:cxnSp>
        <p:nvCxnSpPr>
          <p:cNvPr id="30" name="Straight Connector 29">
            <a:extLst>
              <a:ext uri="{FF2B5EF4-FFF2-40B4-BE49-F238E27FC236}">
                <a16:creationId xmlns:a16="http://schemas.microsoft.com/office/drawing/2014/main" id="{9EF7D15B-CE09-4EE6-862B-2E879643E844}"/>
              </a:ext>
            </a:extLst>
          </p:cNvPr>
          <p:cNvCxnSpPr>
            <a:cxnSpLocks/>
          </p:cNvCxnSpPr>
          <p:nvPr/>
        </p:nvCxnSpPr>
        <p:spPr>
          <a:xfrm>
            <a:off x="-162826" y="4745185"/>
            <a:ext cx="597639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33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E202-8B39-493C-8FFA-EC2E83EBE452}"/>
              </a:ext>
            </a:extLst>
          </p:cNvPr>
          <p:cNvSpPr>
            <a:spLocks noGrp="1"/>
          </p:cNvSpPr>
          <p:nvPr>
            <p:ph type="title"/>
          </p:nvPr>
        </p:nvSpPr>
        <p:spPr>
          <a:xfrm>
            <a:off x="0" y="64650"/>
            <a:ext cx="10515600" cy="557664"/>
          </a:xfrm>
        </p:spPr>
        <p:txBody>
          <a:bodyPr>
            <a:normAutofit fontScale="90000"/>
          </a:bodyPr>
          <a:lstStyle/>
          <a:p>
            <a:r>
              <a:rPr lang="en-US" b="1" u="sng" dirty="0">
                <a:latin typeface="+mn-lt"/>
              </a:rPr>
              <a:t>Initializing a Repository  </a:t>
            </a:r>
            <a:endParaRPr lang="en-IN" u="sng" dirty="0"/>
          </a:p>
        </p:txBody>
      </p:sp>
      <p:sp>
        <p:nvSpPr>
          <p:cNvPr id="3" name="Content Placeholder 2">
            <a:extLst>
              <a:ext uri="{FF2B5EF4-FFF2-40B4-BE49-F238E27FC236}">
                <a16:creationId xmlns:a16="http://schemas.microsoft.com/office/drawing/2014/main" id="{4E1434E1-1E69-4D39-9632-90957F780805}"/>
              </a:ext>
            </a:extLst>
          </p:cNvPr>
          <p:cNvSpPr>
            <a:spLocks noGrp="1"/>
          </p:cNvSpPr>
          <p:nvPr>
            <p:ph idx="1"/>
          </p:nvPr>
        </p:nvSpPr>
        <p:spPr>
          <a:xfrm>
            <a:off x="124435" y="743445"/>
            <a:ext cx="11502705" cy="5867080"/>
          </a:xfrm>
        </p:spPr>
        <p:txBody>
          <a:bodyPr>
            <a:normAutofit/>
          </a:bodyPr>
          <a:lstStyle/>
          <a:p>
            <a:pPr marL="0" indent="0">
              <a:buNone/>
            </a:pPr>
            <a:r>
              <a:rPr lang="en-US" sz="4800" dirty="0">
                <a:latin typeface="Berlin Sans FB" panose="020E0602020502020306" pitchFamily="34" charset="0"/>
              </a:rPr>
              <a:t>1. git </a:t>
            </a:r>
            <a:r>
              <a:rPr lang="en-US" sz="4800" dirty="0" err="1">
                <a:latin typeface="Berlin Sans FB" panose="020E0602020502020306" pitchFamily="34" charset="0"/>
              </a:rPr>
              <a:t>init</a:t>
            </a:r>
            <a:r>
              <a:rPr lang="en-US" sz="4800" dirty="0">
                <a:latin typeface="Berlin Sans FB" panose="020E0602020502020306" pitchFamily="34" charset="0"/>
              </a:rPr>
              <a:t> </a:t>
            </a:r>
          </a:p>
          <a:p>
            <a:pPr marL="0" indent="0">
              <a:buNone/>
            </a:pPr>
            <a:endParaRPr lang="en-IN" sz="4800" dirty="0">
              <a:latin typeface="Arial Rounded MT Bold" panose="020F0704030504030204" pitchFamily="34" charset="0"/>
            </a:endParaRPr>
          </a:p>
        </p:txBody>
      </p:sp>
      <p:pic>
        <p:nvPicPr>
          <p:cNvPr id="5" name="Picture 4">
            <a:extLst>
              <a:ext uri="{FF2B5EF4-FFF2-40B4-BE49-F238E27FC236}">
                <a16:creationId xmlns:a16="http://schemas.microsoft.com/office/drawing/2014/main" id="{7F62CCA2-F787-4CD2-AEAA-143750D13D1E}"/>
              </a:ext>
            </a:extLst>
          </p:cNvPr>
          <p:cNvPicPr>
            <a:picLocks noChangeAspect="1"/>
          </p:cNvPicPr>
          <p:nvPr/>
        </p:nvPicPr>
        <p:blipFill rotWithShape="1">
          <a:blip r:embed="rId2">
            <a:extLst>
              <a:ext uri="{28A0092B-C50C-407E-A947-70E740481C1C}">
                <a14:useLocalDpi xmlns:a14="http://schemas.microsoft.com/office/drawing/2010/main" val="0"/>
              </a:ext>
            </a:extLst>
          </a:blip>
          <a:srcRect l="18040" r="4400"/>
          <a:stretch/>
        </p:blipFill>
        <p:spPr>
          <a:xfrm>
            <a:off x="6909483" y="83890"/>
            <a:ext cx="4465989" cy="6709460"/>
          </a:xfrm>
          <a:prstGeom prst="rect">
            <a:avLst/>
          </a:prstGeom>
        </p:spPr>
      </p:pic>
      <p:sp>
        <p:nvSpPr>
          <p:cNvPr id="6" name="Left Brace 5">
            <a:extLst>
              <a:ext uri="{FF2B5EF4-FFF2-40B4-BE49-F238E27FC236}">
                <a16:creationId xmlns:a16="http://schemas.microsoft.com/office/drawing/2014/main" id="{D9411DFB-4916-403B-B9DD-6AC45E845787}"/>
              </a:ext>
            </a:extLst>
          </p:cNvPr>
          <p:cNvSpPr/>
          <p:nvPr/>
        </p:nvSpPr>
        <p:spPr>
          <a:xfrm>
            <a:off x="6028571" y="876208"/>
            <a:ext cx="713064" cy="5475645"/>
          </a:xfrm>
          <a:prstGeom prst="leftBrace">
            <a:avLst>
              <a:gd name="adj1" fmla="val 8333"/>
              <a:gd name="adj2" fmla="val 50323"/>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8" name="TextBox 7">
            <a:extLst>
              <a:ext uri="{FF2B5EF4-FFF2-40B4-BE49-F238E27FC236}">
                <a16:creationId xmlns:a16="http://schemas.microsoft.com/office/drawing/2014/main" id="{BBDF44A3-2B3E-48D1-91A0-B7C7159A04C4}"/>
              </a:ext>
            </a:extLst>
          </p:cNvPr>
          <p:cNvSpPr txBox="1"/>
          <p:nvPr/>
        </p:nvSpPr>
        <p:spPr>
          <a:xfrm>
            <a:off x="3331999" y="3352420"/>
            <a:ext cx="2696572" cy="523220"/>
          </a:xfrm>
          <a:prstGeom prst="rect">
            <a:avLst/>
          </a:prstGeom>
          <a:noFill/>
        </p:spPr>
        <p:txBody>
          <a:bodyPr wrap="none" rtlCol="0">
            <a:spAutoFit/>
          </a:bodyPr>
          <a:lstStyle/>
          <a:p>
            <a:r>
              <a:rPr lang="en-US" sz="2800" dirty="0"/>
              <a:t>Behind the scene</a:t>
            </a:r>
            <a:endParaRPr lang="en-IN" sz="2800" dirty="0"/>
          </a:p>
        </p:txBody>
      </p:sp>
    </p:spTree>
    <p:extLst>
      <p:ext uri="{BB962C8B-B14F-4D97-AF65-F5344CB8AC3E}">
        <p14:creationId xmlns:p14="http://schemas.microsoft.com/office/powerpoint/2010/main" val="1787609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21FAC-B658-4A7E-A83A-3C1C795CF03C}"/>
              </a:ext>
            </a:extLst>
          </p:cNvPr>
          <p:cNvSpPr>
            <a:spLocks noGrp="1"/>
          </p:cNvSpPr>
          <p:nvPr>
            <p:ph type="title"/>
          </p:nvPr>
        </p:nvSpPr>
        <p:spPr>
          <a:xfrm>
            <a:off x="125136" y="0"/>
            <a:ext cx="6871283" cy="1027447"/>
          </a:xfrm>
        </p:spPr>
        <p:txBody>
          <a:bodyPr/>
          <a:lstStyle/>
          <a:p>
            <a:r>
              <a:rPr lang="en-US" b="1" u="sng" dirty="0"/>
              <a:t>Project Directory Visualization</a:t>
            </a:r>
            <a:endParaRPr lang="en-IN" b="1" u="sng" dirty="0"/>
          </a:p>
        </p:txBody>
      </p:sp>
      <p:pic>
        <p:nvPicPr>
          <p:cNvPr id="5" name="Content Placeholder 4">
            <a:extLst>
              <a:ext uri="{FF2B5EF4-FFF2-40B4-BE49-F238E27FC236}">
                <a16:creationId xmlns:a16="http://schemas.microsoft.com/office/drawing/2014/main" id="{BA5BFA23-7E2F-4551-AA05-EE385972FE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9320" y="1342136"/>
            <a:ext cx="7100690" cy="4173728"/>
          </a:xfrm>
        </p:spPr>
      </p:pic>
      <p:cxnSp>
        <p:nvCxnSpPr>
          <p:cNvPr id="7" name="Straight Connector 6">
            <a:extLst>
              <a:ext uri="{FF2B5EF4-FFF2-40B4-BE49-F238E27FC236}">
                <a16:creationId xmlns:a16="http://schemas.microsoft.com/office/drawing/2014/main" id="{E265B7F8-5948-4825-8661-0A5B4E15EDA1}"/>
              </a:ext>
            </a:extLst>
          </p:cNvPr>
          <p:cNvCxnSpPr>
            <a:cxnSpLocks/>
          </p:cNvCxnSpPr>
          <p:nvPr/>
        </p:nvCxnSpPr>
        <p:spPr>
          <a:xfrm flipV="1">
            <a:off x="5629013" y="2835479"/>
            <a:ext cx="2449585" cy="68789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33A0832-7DD9-4EA3-8488-487AB160136B}"/>
              </a:ext>
            </a:extLst>
          </p:cNvPr>
          <p:cNvCxnSpPr>
            <a:cxnSpLocks/>
          </p:cNvCxnSpPr>
          <p:nvPr/>
        </p:nvCxnSpPr>
        <p:spPr>
          <a:xfrm>
            <a:off x="8078598" y="2835479"/>
            <a:ext cx="2944536" cy="76339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734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8D75-E73C-4135-AA21-C0928C325F3B}"/>
              </a:ext>
            </a:extLst>
          </p:cNvPr>
          <p:cNvSpPr>
            <a:spLocks noGrp="1"/>
          </p:cNvSpPr>
          <p:nvPr>
            <p:ph type="title"/>
          </p:nvPr>
        </p:nvSpPr>
        <p:spPr>
          <a:xfrm>
            <a:off x="192248" y="-213715"/>
            <a:ext cx="10515600" cy="1325563"/>
          </a:xfrm>
        </p:spPr>
        <p:txBody>
          <a:bodyPr/>
          <a:lstStyle/>
          <a:p>
            <a:r>
              <a:rPr lang="en-US" b="1" u="sng" dirty="0"/>
              <a:t>Simple Visualization of Repository</a:t>
            </a:r>
            <a:endParaRPr lang="en-IN" b="1" u="sng" dirty="0"/>
          </a:p>
        </p:txBody>
      </p:sp>
      <p:pic>
        <p:nvPicPr>
          <p:cNvPr id="5" name="Content Placeholder 4">
            <a:extLst>
              <a:ext uri="{FF2B5EF4-FFF2-40B4-BE49-F238E27FC236}">
                <a16:creationId xmlns:a16="http://schemas.microsoft.com/office/drawing/2014/main" id="{469B258B-5F36-401A-A039-2800BE0DF25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9999" r="1" b="3417"/>
          <a:stretch/>
        </p:blipFill>
        <p:spPr>
          <a:xfrm>
            <a:off x="3323437" y="885345"/>
            <a:ext cx="5711505" cy="5824931"/>
          </a:xfrm>
        </p:spPr>
      </p:pic>
    </p:spTree>
    <p:extLst>
      <p:ext uri="{BB962C8B-B14F-4D97-AF65-F5344CB8AC3E}">
        <p14:creationId xmlns:p14="http://schemas.microsoft.com/office/powerpoint/2010/main" val="2705505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5CF61-154F-44D7-9A7A-E54B21ECCC2D}"/>
              </a:ext>
            </a:extLst>
          </p:cNvPr>
          <p:cNvSpPr>
            <a:spLocks noGrp="1"/>
          </p:cNvSpPr>
          <p:nvPr>
            <p:ph type="title"/>
          </p:nvPr>
        </p:nvSpPr>
        <p:spPr>
          <a:xfrm>
            <a:off x="410362" y="423177"/>
            <a:ext cx="2836178" cy="515719"/>
          </a:xfrm>
        </p:spPr>
        <p:txBody>
          <a:bodyPr>
            <a:normAutofit fontScale="90000"/>
          </a:bodyPr>
          <a:lstStyle/>
          <a:p>
            <a:r>
              <a:rPr lang="en-US" dirty="0">
                <a:latin typeface="Berlin Sans FB" panose="020E0602020502020306" pitchFamily="34" charset="0"/>
              </a:rPr>
              <a:t>2</a:t>
            </a:r>
            <a:r>
              <a:rPr lang="en-US" sz="4400" dirty="0">
                <a:latin typeface="Berlin Sans FB" panose="020E0602020502020306" pitchFamily="34" charset="0"/>
              </a:rPr>
              <a:t>. git </a:t>
            </a:r>
            <a:r>
              <a:rPr lang="en-US" dirty="0">
                <a:latin typeface="Berlin Sans FB" panose="020E0602020502020306" pitchFamily="34" charset="0"/>
              </a:rPr>
              <a:t>add .</a:t>
            </a:r>
            <a:br>
              <a:rPr lang="en-US" sz="4400" dirty="0">
                <a:latin typeface="Berlin Sans FB" panose="020E0602020502020306" pitchFamily="34" charset="0"/>
              </a:rPr>
            </a:br>
            <a:endParaRPr lang="en-IN" dirty="0"/>
          </a:p>
        </p:txBody>
      </p:sp>
      <p:pic>
        <p:nvPicPr>
          <p:cNvPr id="5" name="Content Placeholder 4">
            <a:extLst>
              <a:ext uri="{FF2B5EF4-FFF2-40B4-BE49-F238E27FC236}">
                <a16:creationId xmlns:a16="http://schemas.microsoft.com/office/drawing/2014/main" id="{5AC0FA3B-16C3-4E8B-8631-3548A12C30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9959" y="1107813"/>
            <a:ext cx="9632082" cy="5327010"/>
          </a:xfrm>
        </p:spPr>
      </p:pic>
      <p:sp>
        <p:nvSpPr>
          <p:cNvPr id="3" name="TextBox 2">
            <a:extLst>
              <a:ext uri="{FF2B5EF4-FFF2-40B4-BE49-F238E27FC236}">
                <a16:creationId xmlns:a16="http://schemas.microsoft.com/office/drawing/2014/main" id="{E07A4FB0-4E0A-413F-9526-19398D19BBDC}"/>
              </a:ext>
            </a:extLst>
          </p:cNvPr>
          <p:cNvSpPr txBox="1"/>
          <p:nvPr/>
        </p:nvSpPr>
        <p:spPr>
          <a:xfrm>
            <a:off x="4736332" y="5750187"/>
            <a:ext cx="1359668" cy="523220"/>
          </a:xfrm>
          <a:prstGeom prst="rect">
            <a:avLst/>
          </a:prstGeom>
          <a:noFill/>
        </p:spPr>
        <p:txBody>
          <a:bodyPr wrap="square" rtlCol="0">
            <a:spAutoFit/>
          </a:bodyPr>
          <a:lstStyle/>
          <a:p>
            <a:r>
              <a:rPr lang="en-US" sz="2800" u="sng" dirty="0"/>
              <a:t>git add .</a:t>
            </a:r>
            <a:endParaRPr lang="en-IN" sz="2800" u="sng" dirty="0"/>
          </a:p>
        </p:txBody>
      </p:sp>
    </p:spTree>
    <p:extLst>
      <p:ext uri="{BB962C8B-B14F-4D97-AF65-F5344CB8AC3E}">
        <p14:creationId xmlns:p14="http://schemas.microsoft.com/office/powerpoint/2010/main" val="1356276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67C16-FD1D-497F-AF61-EC1B35E16422}"/>
              </a:ext>
            </a:extLst>
          </p:cNvPr>
          <p:cNvSpPr>
            <a:spLocks noGrp="1"/>
          </p:cNvSpPr>
          <p:nvPr>
            <p:ph type="title"/>
          </p:nvPr>
        </p:nvSpPr>
        <p:spPr>
          <a:xfrm>
            <a:off x="276138" y="318315"/>
            <a:ext cx="5084428" cy="725443"/>
          </a:xfrm>
        </p:spPr>
        <p:txBody>
          <a:bodyPr>
            <a:normAutofit fontScale="90000"/>
          </a:bodyPr>
          <a:lstStyle/>
          <a:p>
            <a:r>
              <a:rPr lang="en-US" dirty="0">
                <a:latin typeface="Berlin Sans FB" panose="020E0602020502020306" pitchFamily="34" charset="0"/>
              </a:rPr>
              <a:t>3</a:t>
            </a:r>
            <a:r>
              <a:rPr lang="en-US" sz="4400" dirty="0">
                <a:latin typeface="Berlin Sans FB" panose="020E0602020502020306" pitchFamily="34" charset="0"/>
              </a:rPr>
              <a:t>. git </a:t>
            </a:r>
            <a:r>
              <a:rPr lang="en-US" dirty="0">
                <a:latin typeface="Berlin Sans FB" panose="020E0602020502020306" pitchFamily="34" charset="0"/>
              </a:rPr>
              <a:t>commit</a:t>
            </a:r>
            <a:br>
              <a:rPr lang="en-US" sz="4400" dirty="0">
                <a:latin typeface="Berlin Sans FB" panose="020E0602020502020306" pitchFamily="34" charset="0"/>
              </a:rPr>
            </a:br>
            <a:endParaRPr lang="en-IN" dirty="0"/>
          </a:p>
        </p:txBody>
      </p:sp>
      <p:pic>
        <p:nvPicPr>
          <p:cNvPr id="5" name="Content Placeholder 4">
            <a:extLst>
              <a:ext uri="{FF2B5EF4-FFF2-40B4-BE49-F238E27FC236}">
                <a16:creationId xmlns:a16="http://schemas.microsoft.com/office/drawing/2014/main" id="{F3143B8E-1528-4CAE-B3D0-B82D018F14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541" y="968257"/>
            <a:ext cx="10546917" cy="5724883"/>
          </a:xfrm>
        </p:spPr>
      </p:pic>
      <p:sp>
        <p:nvSpPr>
          <p:cNvPr id="3" name="TextBox 2">
            <a:extLst>
              <a:ext uri="{FF2B5EF4-FFF2-40B4-BE49-F238E27FC236}">
                <a16:creationId xmlns:a16="http://schemas.microsoft.com/office/drawing/2014/main" id="{E5122343-0658-4AFF-BF78-2F05ABC84D12}"/>
              </a:ext>
            </a:extLst>
          </p:cNvPr>
          <p:cNvSpPr txBox="1"/>
          <p:nvPr/>
        </p:nvSpPr>
        <p:spPr>
          <a:xfrm>
            <a:off x="6694416" y="5918638"/>
            <a:ext cx="4244828" cy="461665"/>
          </a:xfrm>
          <a:prstGeom prst="rect">
            <a:avLst/>
          </a:prstGeom>
          <a:noFill/>
        </p:spPr>
        <p:txBody>
          <a:bodyPr wrap="square" rtlCol="0">
            <a:spAutoFit/>
          </a:bodyPr>
          <a:lstStyle/>
          <a:p>
            <a:r>
              <a:rPr lang="en-US" sz="2400" u="sng" dirty="0"/>
              <a:t>git commit –m “1</a:t>
            </a:r>
            <a:r>
              <a:rPr lang="en-US" sz="2400" u="sng" baseline="30000" dirty="0"/>
              <a:t>st</a:t>
            </a:r>
            <a:r>
              <a:rPr lang="en-US" sz="2400" u="sng" dirty="0"/>
              <a:t> commit”</a:t>
            </a:r>
            <a:endParaRPr lang="en-IN" sz="2400" u="sng" dirty="0"/>
          </a:p>
        </p:txBody>
      </p:sp>
    </p:spTree>
    <p:extLst>
      <p:ext uri="{BB962C8B-B14F-4D97-AF65-F5344CB8AC3E}">
        <p14:creationId xmlns:p14="http://schemas.microsoft.com/office/powerpoint/2010/main" val="25292736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12836</TotalTime>
  <Words>1156</Words>
  <Application>Microsoft Office PowerPoint</Application>
  <PresentationFormat>Widescreen</PresentationFormat>
  <Paragraphs>193</Paragraphs>
  <Slides>42</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vt:i4>
      </vt:variant>
    </vt:vector>
  </HeadingPairs>
  <TitlesOfParts>
    <vt:vector size="55" baseType="lpstr">
      <vt:lpstr>-apple-system</vt:lpstr>
      <vt:lpstr>Arial</vt:lpstr>
      <vt:lpstr>Arial</vt:lpstr>
      <vt:lpstr>Arial Black</vt:lpstr>
      <vt:lpstr>Arial Rounded MT Bold</vt:lpstr>
      <vt:lpstr>Bahnschrift SemiBold</vt:lpstr>
      <vt:lpstr>Berlin Sans FB</vt:lpstr>
      <vt:lpstr>Book Antiqua</vt:lpstr>
      <vt:lpstr>Calibri</vt:lpstr>
      <vt:lpstr>Calibri Light</vt:lpstr>
      <vt:lpstr>Cambria</vt:lpstr>
      <vt:lpstr>proxima-nova</vt:lpstr>
      <vt:lpstr>Office Theme</vt:lpstr>
      <vt:lpstr>PowerPoint Presentation</vt:lpstr>
      <vt:lpstr>Index </vt:lpstr>
      <vt:lpstr>Working of Git Command Behind the scene</vt:lpstr>
      <vt:lpstr>PowerPoint Presentation</vt:lpstr>
      <vt:lpstr>Initializing a Repository  </vt:lpstr>
      <vt:lpstr>Project Directory Visualization</vt:lpstr>
      <vt:lpstr>Simple Visualization of Repository</vt:lpstr>
      <vt:lpstr>2. git add . </vt:lpstr>
      <vt:lpstr>3. git commit </vt:lpstr>
      <vt:lpstr>Overall Working</vt:lpstr>
      <vt:lpstr>Dissecting .git folder</vt:lpstr>
      <vt:lpstr> </vt:lpstr>
      <vt:lpstr>Making Multiple commits</vt:lpstr>
      <vt:lpstr>Implementation : Commands for Multiple commits</vt:lpstr>
      <vt:lpstr>b. Git Undoing</vt:lpstr>
      <vt:lpstr>1. Checkout commit</vt:lpstr>
      <vt:lpstr>2. Revert commit</vt:lpstr>
      <vt:lpstr>Implementation : Commands for git revert</vt:lpstr>
      <vt:lpstr>3. Reset commit</vt:lpstr>
      <vt:lpstr> </vt:lpstr>
      <vt:lpstr>PowerPoint Presentation</vt:lpstr>
      <vt:lpstr>Implementation : Commands for git reset</vt:lpstr>
      <vt:lpstr>c. Git branching</vt:lpstr>
      <vt:lpstr> Behind the scene of git branching</vt:lpstr>
      <vt:lpstr>d. Git Merging</vt:lpstr>
      <vt:lpstr>1. Fast Forward Merge</vt:lpstr>
      <vt:lpstr>2. Three way Merge</vt:lpstr>
      <vt:lpstr>Implementation : Commands for git branching</vt:lpstr>
      <vt:lpstr> Undo merge commit</vt:lpstr>
      <vt:lpstr>1. git reset </vt:lpstr>
      <vt:lpstr>2. git revert </vt:lpstr>
      <vt:lpstr> Merge Conflict</vt:lpstr>
      <vt:lpstr>PowerPoint Presentation</vt:lpstr>
      <vt:lpstr>Resolving Merge Conflict</vt:lpstr>
      <vt:lpstr>3. SSH Authentication</vt:lpstr>
      <vt:lpstr>Connecting to Github by SSH </vt:lpstr>
      <vt:lpstr>Step 1:- Generating SSH Key </vt:lpstr>
      <vt:lpstr>Step 2:- Uploading Public Key to Github </vt:lpstr>
      <vt:lpstr>Step 3:- Deploying SSH Agent </vt:lpstr>
      <vt:lpstr>4. Pushing Code to the Github  </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 Gupta</dc:creator>
  <cp:lastModifiedBy>Aman Gupta</cp:lastModifiedBy>
  <cp:revision>136</cp:revision>
  <dcterms:created xsi:type="dcterms:W3CDTF">2020-11-01T14:23:21Z</dcterms:created>
  <dcterms:modified xsi:type="dcterms:W3CDTF">2020-11-12T05:13:20Z</dcterms:modified>
</cp:coreProperties>
</file>